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3.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4.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5.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6.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7.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8.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9.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1095" r:id="rId3"/>
    <p:sldId id="420" r:id="rId4"/>
    <p:sldId id="1089" r:id="rId5"/>
    <p:sldId id="1106" r:id="rId6"/>
    <p:sldId id="1118" r:id="rId7"/>
    <p:sldId id="1112" r:id="rId8"/>
    <p:sldId id="1113" r:id="rId9"/>
    <p:sldId id="1119" r:id="rId10"/>
    <p:sldId id="1116" r:id="rId11"/>
  </p:sldIdLst>
  <p:sldSz cx="12192000" cy="6858000"/>
  <p:notesSz cx="7023100" cy="9309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B8AFB8-A29B-4C7D-9634-295A0612166C}" v="10" dt="2025-05-09T15:02:45.4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759" autoAdjust="0"/>
  </p:normalViewPr>
  <p:slideViewPr>
    <p:cSldViewPr snapToGrid="0">
      <p:cViewPr>
        <p:scale>
          <a:sx n="41" d="100"/>
          <a:sy n="41" d="100"/>
        </p:scale>
        <p:origin x="720" y="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Boucher" userId="079c5f86-3c08-406b-ae81-7814d3341c0a" providerId="ADAL" clId="{52B8AFB8-A29B-4C7D-9634-295A0612166C}"/>
    <pc:docChg chg="undo custSel addSld delSld modSld sldOrd">
      <pc:chgData name="Caroline Boucher" userId="079c5f86-3c08-406b-ae81-7814d3341c0a" providerId="ADAL" clId="{52B8AFB8-A29B-4C7D-9634-295A0612166C}" dt="2025-05-09T15:35:35.056" v="4477" actId="47"/>
      <pc:docMkLst>
        <pc:docMk/>
      </pc:docMkLst>
      <pc:sldChg chg="modSp mod modNotesTx">
        <pc:chgData name="Caroline Boucher" userId="079c5f86-3c08-406b-ae81-7814d3341c0a" providerId="ADAL" clId="{52B8AFB8-A29B-4C7D-9634-295A0612166C}" dt="2025-05-09T14:52:09.945" v="4454" actId="20577"/>
        <pc:sldMkLst>
          <pc:docMk/>
          <pc:sldMk cId="2739553916" sldId="256"/>
        </pc:sldMkLst>
        <pc:spChg chg="mod">
          <ac:chgData name="Caroline Boucher" userId="079c5f86-3c08-406b-ae81-7814d3341c0a" providerId="ADAL" clId="{52B8AFB8-A29B-4C7D-9634-295A0612166C}" dt="2025-05-09T11:27:36.389" v="4361" actId="20577"/>
          <ac:spMkLst>
            <pc:docMk/>
            <pc:sldMk cId="2739553916" sldId="256"/>
            <ac:spMk id="2" creationId="{0C8DAD6A-29B8-4752-8C8F-B4804E32B727}"/>
          </ac:spMkLst>
        </pc:spChg>
        <pc:spChg chg="mod">
          <ac:chgData name="Caroline Boucher" userId="079c5f86-3c08-406b-ae81-7814d3341c0a" providerId="ADAL" clId="{52B8AFB8-A29B-4C7D-9634-295A0612166C}" dt="2025-05-09T14:52:09.945" v="4454" actId="20577"/>
          <ac:spMkLst>
            <pc:docMk/>
            <pc:sldMk cId="2739553916" sldId="256"/>
            <ac:spMk id="3" creationId="{F62D284B-F142-4D46-B690-0EF65C930023}"/>
          </ac:spMkLst>
        </pc:spChg>
      </pc:sldChg>
      <pc:sldChg chg="new del">
        <pc:chgData name="Caroline Boucher" userId="079c5f86-3c08-406b-ae81-7814d3341c0a" providerId="ADAL" clId="{52B8AFB8-A29B-4C7D-9634-295A0612166C}" dt="2025-05-09T02:07:16.981" v="54" actId="47"/>
        <pc:sldMkLst>
          <pc:docMk/>
          <pc:sldMk cId="1471313496" sldId="257"/>
        </pc:sldMkLst>
      </pc:sldChg>
      <pc:sldChg chg="addSp new del mod">
        <pc:chgData name="Caroline Boucher" userId="079c5f86-3c08-406b-ae81-7814d3341c0a" providerId="ADAL" clId="{52B8AFB8-A29B-4C7D-9634-295A0612166C}" dt="2025-05-09T02:06:10.177" v="43" actId="47"/>
        <pc:sldMkLst>
          <pc:docMk/>
          <pc:sldMk cId="1725550678" sldId="257"/>
        </pc:sldMkLst>
        <pc:spChg chg="add">
          <ac:chgData name="Caroline Boucher" userId="079c5f86-3c08-406b-ae81-7814d3341c0a" providerId="ADAL" clId="{52B8AFB8-A29B-4C7D-9634-295A0612166C}" dt="2025-05-09T02:06:01.832" v="42" actId="22"/>
          <ac:spMkLst>
            <pc:docMk/>
            <pc:sldMk cId="1725550678" sldId="257"/>
            <ac:spMk id="6" creationId="{69D5E549-8363-7C41-564A-06A371EEAEDA}"/>
          </ac:spMkLst>
        </pc:spChg>
      </pc:sldChg>
      <pc:sldChg chg="new del">
        <pc:chgData name="Caroline Boucher" userId="079c5f86-3c08-406b-ae81-7814d3341c0a" providerId="ADAL" clId="{52B8AFB8-A29B-4C7D-9634-295A0612166C}" dt="2025-05-09T02:07:14.576" v="53" actId="47"/>
        <pc:sldMkLst>
          <pc:docMk/>
          <pc:sldMk cId="1514319090" sldId="258"/>
        </pc:sldMkLst>
      </pc:sldChg>
      <pc:sldChg chg="del">
        <pc:chgData name="Caroline Boucher" userId="079c5f86-3c08-406b-ae81-7814d3341c0a" providerId="ADAL" clId="{52B8AFB8-A29B-4C7D-9634-295A0612166C}" dt="2025-05-09T02:04:53.442" v="23" actId="47"/>
        <pc:sldMkLst>
          <pc:docMk/>
          <pc:sldMk cId="4209434611" sldId="258"/>
        </pc:sldMkLst>
      </pc:sldChg>
      <pc:sldChg chg="new del">
        <pc:chgData name="Caroline Boucher" userId="079c5f86-3c08-406b-ae81-7814d3341c0a" providerId="ADAL" clId="{52B8AFB8-A29B-4C7D-9634-295A0612166C}" dt="2025-05-09T02:07:35.345" v="56" actId="47"/>
        <pc:sldMkLst>
          <pc:docMk/>
          <pc:sldMk cId="2033688198" sldId="259"/>
        </pc:sldMkLst>
      </pc:sldChg>
      <pc:sldChg chg="del">
        <pc:chgData name="Caroline Boucher" userId="079c5f86-3c08-406b-ae81-7814d3341c0a" providerId="ADAL" clId="{52B8AFB8-A29B-4C7D-9634-295A0612166C}" dt="2025-05-09T02:04:51.854" v="22" actId="47"/>
        <pc:sldMkLst>
          <pc:docMk/>
          <pc:sldMk cId="2888378959" sldId="259"/>
        </pc:sldMkLst>
      </pc:sldChg>
      <pc:sldChg chg="del">
        <pc:chgData name="Caroline Boucher" userId="079c5f86-3c08-406b-ae81-7814d3341c0a" providerId="ADAL" clId="{52B8AFB8-A29B-4C7D-9634-295A0612166C}" dt="2025-05-09T02:04:48.136" v="6" actId="47"/>
        <pc:sldMkLst>
          <pc:docMk/>
          <pc:sldMk cId="1374157338" sldId="260"/>
        </pc:sldMkLst>
      </pc:sldChg>
      <pc:sldChg chg="new del">
        <pc:chgData name="Caroline Boucher" userId="079c5f86-3c08-406b-ae81-7814d3341c0a" providerId="ADAL" clId="{52B8AFB8-A29B-4C7D-9634-295A0612166C}" dt="2025-05-09T02:08:14.757" v="59" actId="47"/>
        <pc:sldMkLst>
          <pc:docMk/>
          <pc:sldMk cId="2576593378" sldId="260"/>
        </pc:sldMkLst>
      </pc:sldChg>
      <pc:sldChg chg="del">
        <pc:chgData name="Caroline Boucher" userId="079c5f86-3c08-406b-ae81-7814d3341c0a" providerId="ADAL" clId="{52B8AFB8-A29B-4C7D-9634-295A0612166C}" dt="2025-05-09T02:04:48.480" v="7" actId="47"/>
        <pc:sldMkLst>
          <pc:docMk/>
          <pc:sldMk cId="64138423" sldId="261"/>
        </pc:sldMkLst>
      </pc:sldChg>
      <pc:sldChg chg="new del">
        <pc:chgData name="Caroline Boucher" userId="079c5f86-3c08-406b-ae81-7814d3341c0a" providerId="ADAL" clId="{52B8AFB8-A29B-4C7D-9634-295A0612166C}" dt="2025-05-09T02:08:15.533" v="60" actId="47"/>
        <pc:sldMkLst>
          <pc:docMk/>
          <pc:sldMk cId="2399172538" sldId="261"/>
        </pc:sldMkLst>
      </pc:sldChg>
      <pc:sldChg chg="new del">
        <pc:chgData name="Caroline Boucher" userId="079c5f86-3c08-406b-ae81-7814d3341c0a" providerId="ADAL" clId="{52B8AFB8-A29B-4C7D-9634-295A0612166C}" dt="2025-05-09T02:08:16.351" v="61" actId="47"/>
        <pc:sldMkLst>
          <pc:docMk/>
          <pc:sldMk cId="1403099547" sldId="262"/>
        </pc:sldMkLst>
      </pc:sldChg>
      <pc:sldChg chg="new del">
        <pc:chgData name="Caroline Boucher" userId="079c5f86-3c08-406b-ae81-7814d3341c0a" providerId="ADAL" clId="{52B8AFB8-A29B-4C7D-9634-295A0612166C}" dt="2025-05-09T02:08:16.963" v="62" actId="47"/>
        <pc:sldMkLst>
          <pc:docMk/>
          <pc:sldMk cId="4098765156" sldId="263"/>
        </pc:sldMkLst>
      </pc:sldChg>
      <pc:sldChg chg="del">
        <pc:chgData name="Caroline Boucher" userId="079c5f86-3c08-406b-ae81-7814d3341c0a" providerId="ADAL" clId="{52B8AFB8-A29B-4C7D-9634-295A0612166C}" dt="2025-05-09T02:04:49.642" v="11" actId="47"/>
        <pc:sldMkLst>
          <pc:docMk/>
          <pc:sldMk cId="3134199444" sldId="264"/>
        </pc:sldMkLst>
      </pc:sldChg>
      <pc:sldChg chg="del">
        <pc:chgData name="Caroline Boucher" userId="079c5f86-3c08-406b-ae81-7814d3341c0a" providerId="ADAL" clId="{52B8AFB8-A29B-4C7D-9634-295A0612166C}" dt="2025-05-09T02:04:47.082" v="3" actId="47"/>
        <pc:sldMkLst>
          <pc:docMk/>
          <pc:sldMk cId="1325661814" sldId="265"/>
        </pc:sldMkLst>
      </pc:sldChg>
      <pc:sldChg chg="del">
        <pc:chgData name="Caroline Boucher" userId="079c5f86-3c08-406b-ae81-7814d3341c0a" providerId="ADAL" clId="{52B8AFB8-A29B-4C7D-9634-295A0612166C}" dt="2025-05-09T02:04:51.649" v="21" actId="47"/>
        <pc:sldMkLst>
          <pc:docMk/>
          <pc:sldMk cId="1862973180" sldId="266"/>
        </pc:sldMkLst>
      </pc:sldChg>
      <pc:sldChg chg="del">
        <pc:chgData name="Caroline Boucher" userId="079c5f86-3c08-406b-ae81-7814d3341c0a" providerId="ADAL" clId="{52B8AFB8-A29B-4C7D-9634-295A0612166C}" dt="2025-05-09T02:04:50.097" v="13" actId="47"/>
        <pc:sldMkLst>
          <pc:docMk/>
          <pc:sldMk cId="435298192" sldId="267"/>
        </pc:sldMkLst>
      </pc:sldChg>
      <pc:sldChg chg="del">
        <pc:chgData name="Caroline Boucher" userId="079c5f86-3c08-406b-ae81-7814d3341c0a" providerId="ADAL" clId="{52B8AFB8-A29B-4C7D-9634-295A0612166C}" dt="2025-05-09T02:04:51.476" v="20" actId="47"/>
        <pc:sldMkLst>
          <pc:docMk/>
          <pc:sldMk cId="1310781424" sldId="269"/>
        </pc:sldMkLst>
      </pc:sldChg>
      <pc:sldChg chg="del">
        <pc:chgData name="Caroline Boucher" userId="079c5f86-3c08-406b-ae81-7814d3341c0a" providerId="ADAL" clId="{52B8AFB8-A29B-4C7D-9634-295A0612166C}" dt="2025-05-09T02:04:46.312" v="1" actId="47"/>
        <pc:sldMkLst>
          <pc:docMk/>
          <pc:sldMk cId="1479296523" sldId="300"/>
        </pc:sldMkLst>
      </pc:sldChg>
      <pc:sldChg chg="del">
        <pc:chgData name="Caroline Boucher" userId="079c5f86-3c08-406b-ae81-7814d3341c0a" providerId="ADAL" clId="{52B8AFB8-A29B-4C7D-9634-295A0612166C}" dt="2025-05-09T02:04:51.257" v="19" actId="47"/>
        <pc:sldMkLst>
          <pc:docMk/>
          <pc:sldMk cId="1010583566" sldId="301"/>
        </pc:sldMkLst>
      </pc:sldChg>
      <pc:sldChg chg="del">
        <pc:chgData name="Caroline Boucher" userId="079c5f86-3c08-406b-ae81-7814d3341c0a" providerId="ADAL" clId="{52B8AFB8-A29B-4C7D-9634-295A0612166C}" dt="2025-05-09T02:04:46.720" v="2" actId="47"/>
        <pc:sldMkLst>
          <pc:docMk/>
          <pc:sldMk cId="2287122134" sldId="304"/>
        </pc:sldMkLst>
      </pc:sldChg>
      <pc:sldChg chg="del">
        <pc:chgData name="Caroline Boucher" userId="079c5f86-3c08-406b-ae81-7814d3341c0a" providerId="ADAL" clId="{52B8AFB8-A29B-4C7D-9634-295A0612166C}" dt="2025-05-09T02:04:51.116" v="18" actId="47"/>
        <pc:sldMkLst>
          <pc:docMk/>
          <pc:sldMk cId="209121919" sldId="308"/>
        </pc:sldMkLst>
      </pc:sldChg>
      <pc:sldChg chg="del">
        <pc:chgData name="Caroline Boucher" userId="079c5f86-3c08-406b-ae81-7814d3341c0a" providerId="ADAL" clId="{52B8AFB8-A29B-4C7D-9634-295A0612166C}" dt="2025-05-09T02:04:50.882" v="17" actId="47"/>
        <pc:sldMkLst>
          <pc:docMk/>
          <pc:sldMk cId="3094878157" sldId="309"/>
        </pc:sldMkLst>
      </pc:sldChg>
      <pc:sldChg chg="del">
        <pc:chgData name="Caroline Boucher" userId="079c5f86-3c08-406b-ae81-7814d3341c0a" providerId="ADAL" clId="{52B8AFB8-A29B-4C7D-9634-295A0612166C}" dt="2025-05-09T02:04:48.794" v="8" actId="47"/>
        <pc:sldMkLst>
          <pc:docMk/>
          <pc:sldMk cId="2250006291" sldId="311"/>
        </pc:sldMkLst>
      </pc:sldChg>
      <pc:sldChg chg="del">
        <pc:chgData name="Caroline Boucher" userId="079c5f86-3c08-406b-ae81-7814d3341c0a" providerId="ADAL" clId="{52B8AFB8-A29B-4C7D-9634-295A0612166C}" dt="2025-05-09T02:04:49.107" v="9" actId="47"/>
        <pc:sldMkLst>
          <pc:docMk/>
          <pc:sldMk cId="283319415" sldId="312"/>
        </pc:sldMkLst>
      </pc:sldChg>
      <pc:sldChg chg="del">
        <pc:chgData name="Caroline Boucher" userId="079c5f86-3c08-406b-ae81-7814d3341c0a" providerId="ADAL" clId="{52B8AFB8-A29B-4C7D-9634-295A0612166C}" dt="2025-05-09T02:04:49.391" v="10" actId="47"/>
        <pc:sldMkLst>
          <pc:docMk/>
          <pc:sldMk cId="1380193627" sldId="313"/>
        </pc:sldMkLst>
      </pc:sldChg>
      <pc:sldChg chg="del">
        <pc:chgData name="Caroline Boucher" userId="079c5f86-3c08-406b-ae81-7814d3341c0a" providerId="ADAL" clId="{52B8AFB8-A29B-4C7D-9634-295A0612166C}" dt="2025-05-09T02:04:50.301" v="14" actId="47"/>
        <pc:sldMkLst>
          <pc:docMk/>
          <pc:sldMk cId="3039033922" sldId="314"/>
        </pc:sldMkLst>
      </pc:sldChg>
      <pc:sldChg chg="del">
        <pc:chgData name="Caroline Boucher" userId="079c5f86-3c08-406b-ae81-7814d3341c0a" providerId="ADAL" clId="{52B8AFB8-A29B-4C7D-9634-295A0612166C}" dt="2025-05-09T02:04:50.693" v="16" actId="47"/>
        <pc:sldMkLst>
          <pc:docMk/>
          <pc:sldMk cId="1313425769" sldId="316"/>
        </pc:sldMkLst>
      </pc:sldChg>
      <pc:sldChg chg="del">
        <pc:chgData name="Caroline Boucher" userId="079c5f86-3c08-406b-ae81-7814d3341c0a" providerId="ADAL" clId="{52B8AFB8-A29B-4C7D-9634-295A0612166C}" dt="2025-05-09T02:04:50.505" v="15" actId="47"/>
        <pc:sldMkLst>
          <pc:docMk/>
          <pc:sldMk cId="3969863724" sldId="317"/>
        </pc:sldMkLst>
      </pc:sldChg>
      <pc:sldChg chg="del">
        <pc:chgData name="Caroline Boucher" userId="079c5f86-3c08-406b-ae81-7814d3341c0a" providerId="ADAL" clId="{52B8AFB8-A29B-4C7D-9634-295A0612166C}" dt="2025-05-09T02:04:45.904" v="0" actId="47"/>
        <pc:sldMkLst>
          <pc:docMk/>
          <pc:sldMk cId="3036249767" sldId="318"/>
        </pc:sldMkLst>
      </pc:sldChg>
      <pc:sldChg chg="del">
        <pc:chgData name="Caroline Boucher" userId="079c5f86-3c08-406b-ae81-7814d3341c0a" providerId="ADAL" clId="{52B8AFB8-A29B-4C7D-9634-295A0612166C}" dt="2025-05-09T02:04:47.434" v="4" actId="47"/>
        <pc:sldMkLst>
          <pc:docMk/>
          <pc:sldMk cId="1970640438" sldId="319"/>
        </pc:sldMkLst>
      </pc:sldChg>
      <pc:sldChg chg="del">
        <pc:chgData name="Caroline Boucher" userId="079c5f86-3c08-406b-ae81-7814d3341c0a" providerId="ADAL" clId="{52B8AFB8-A29B-4C7D-9634-295A0612166C}" dt="2025-05-09T02:04:49.877" v="12" actId="47"/>
        <pc:sldMkLst>
          <pc:docMk/>
          <pc:sldMk cId="3036572267" sldId="320"/>
        </pc:sldMkLst>
      </pc:sldChg>
      <pc:sldChg chg="del">
        <pc:chgData name="Caroline Boucher" userId="079c5f86-3c08-406b-ae81-7814d3341c0a" providerId="ADAL" clId="{52B8AFB8-A29B-4C7D-9634-295A0612166C}" dt="2025-05-09T02:04:47.836" v="5" actId="47"/>
        <pc:sldMkLst>
          <pc:docMk/>
          <pc:sldMk cId="4116670402" sldId="321"/>
        </pc:sldMkLst>
      </pc:sldChg>
      <pc:sldChg chg="add modNotesTx">
        <pc:chgData name="Caroline Boucher" userId="079c5f86-3c08-406b-ae81-7814d3341c0a" providerId="ADAL" clId="{52B8AFB8-A29B-4C7D-9634-295A0612166C}" dt="2025-05-09T10:11:03.318" v="3225" actId="20577"/>
        <pc:sldMkLst>
          <pc:docMk/>
          <pc:sldMk cId="487536315" sldId="420"/>
        </pc:sldMkLst>
      </pc:sldChg>
      <pc:sldChg chg="modSp add mod ord modNotesTx">
        <pc:chgData name="Caroline Boucher" userId="079c5f86-3c08-406b-ae81-7814d3341c0a" providerId="ADAL" clId="{52B8AFB8-A29B-4C7D-9634-295A0612166C}" dt="2025-05-09T10:02:14.512" v="2182" actId="20577"/>
        <pc:sldMkLst>
          <pc:docMk/>
          <pc:sldMk cId="4018759048" sldId="1089"/>
        </pc:sldMkLst>
        <pc:spChg chg="mod">
          <ac:chgData name="Caroline Boucher" userId="079c5f86-3c08-406b-ae81-7814d3341c0a" providerId="ADAL" clId="{52B8AFB8-A29B-4C7D-9634-295A0612166C}" dt="2025-05-09T02:18:25.463" v="83" actId="20577"/>
          <ac:spMkLst>
            <pc:docMk/>
            <pc:sldMk cId="4018759048" sldId="1089"/>
            <ac:spMk id="2" creationId="{EF8679FC-8B9E-6441-A79D-AFE13CFD3A13}"/>
          </ac:spMkLst>
        </pc:spChg>
      </pc:sldChg>
      <pc:sldChg chg="add modNotesTx">
        <pc:chgData name="Caroline Boucher" userId="079c5f86-3c08-406b-ae81-7814d3341c0a" providerId="ADAL" clId="{52B8AFB8-A29B-4C7D-9634-295A0612166C}" dt="2025-05-09T10:10:31.898" v="3194" actId="20577"/>
        <pc:sldMkLst>
          <pc:docMk/>
          <pc:sldMk cId="2630394145" sldId="1095"/>
        </pc:sldMkLst>
      </pc:sldChg>
      <pc:sldChg chg="add modNotesTx">
        <pc:chgData name="Caroline Boucher" userId="079c5f86-3c08-406b-ae81-7814d3341c0a" providerId="ADAL" clId="{52B8AFB8-A29B-4C7D-9634-295A0612166C}" dt="2025-05-09T10:16:08.362" v="3320" actId="20577"/>
        <pc:sldMkLst>
          <pc:docMk/>
          <pc:sldMk cId="4188604723" sldId="1106"/>
        </pc:sldMkLst>
      </pc:sldChg>
      <pc:sldChg chg="add del">
        <pc:chgData name="Caroline Boucher" userId="079c5f86-3c08-406b-ae81-7814d3341c0a" providerId="ADAL" clId="{52B8AFB8-A29B-4C7D-9634-295A0612166C}" dt="2025-05-09T02:18:12.240" v="68" actId="47"/>
        <pc:sldMkLst>
          <pc:docMk/>
          <pc:sldMk cId="2010912218" sldId="1110"/>
        </pc:sldMkLst>
      </pc:sldChg>
      <pc:sldChg chg="new del">
        <pc:chgData name="Caroline Boucher" userId="079c5f86-3c08-406b-ae81-7814d3341c0a" providerId="ADAL" clId="{52B8AFB8-A29B-4C7D-9634-295A0612166C}" dt="2025-05-09T02:08:19.373" v="63" actId="47"/>
        <pc:sldMkLst>
          <pc:docMk/>
          <pc:sldMk cId="154527778" sldId="1111"/>
        </pc:sldMkLst>
      </pc:sldChg>
      <pc:sldChg chg="modSp add mod modNotesTx">
        <pc:chgData name="Caroline Boucher" userId="079c5f86-3c08-406b-ae81-7814d3341c0a" providerId="ADAL" clId="{52B8AFB8-A29B-4C7D-9634-295A0612166C}" dt="2025-05-09T15:03:26.773" v="4457" actId="20577"/>
        <pc:sldMkLst>
          <pc:docMk/>
          <pc:sldMk cId="1527489482" sldId="1112"/>
        </pc:sldMkLst>
        <pc:spChg chg="mod">
          <ac:chgData name="Caroline Boucher" userId="079c5f86-3c08-406b-ae81-7814d3341c0a" providerId="ADAL" clId="{52B8AFB8-A29B-4C7D-9634-295A0612166C}" dt="2025-05-09T15:03:26.773" v="4457" actId="20577"/>
          <ac:spMkLst>
            <pc:docMk/>
            <pc:sldMk cId="1527489482" sldId="1112"/>
            <ac:spMk id="3" creationId="{5FC4183C-6D04-79BE-6043-B984C5F9C86B}"/>
          </ac:spMkLst>
        </pc:spChg>
      </pc:sldChg>
      <pc:sldChg chg="modSp add mod">
        <pc:chgData name="Caroline Boucher" userId="079c5f86-3c08-406b-ae81-7814d3341c0a" providerId="ADAL" clId="{52B8AFB8-A29B-4C7D-9634-295A0612166C}" dt="2025-05-09T10:24:49.036" v="4359" actId="20577"/>
        <pc:sldMkLst>
          <pc:docMk/>
          <pc:sldMk cId="848221522" sldId="1113"/>
        </pc:sldMkLst>
        <pc:spChg chg="mod">
          <ac:chgData name="Caroline Boucher" userId="079c5f86-3c08-406b-ae81-7814d3341c0a" providerId="ADAL" clId="{52B8AFB8-A29B-4C7D-9634-295A0612166C}" dt="2025-05-09T10:24:49.036" v="4359" actId="20577"/>
          <ac:spMkLst>
            <pc:docMk/>
            <pc:sldMk cId="848221522" sldId="1113"/>
            <ac:spMk id="3" creationId="{511C1039-B3B3-AC17-99E0-E6588978AABF}"/>
          </ac:spMkLst>
        </pc:spChg>
      </pc:sldChg>
      <pc:sldChg chg="modSp add del mod">
        <pc:chgData name="Caroline Boucher" userId="079c5f86-3c08-406b-ae81-7814d3341c0a" providerId="ADAL" clId="{52B8AFB8-A29B-4C7D-9634-295A0612166C}" dt="2025-05-09T15:35:35.056" v="4477" actId="47"/>
        <pc:sldMkLst>
          <pc:docMk/>
          <pc:sldMk cId="1467317280" sldId="1114"/>
        </pc:sldMkLst>
        <pc:spChg chg="mod">
          <ac:chgData name="Caroline Boucher" userId="079c5f86-3c08-406b-ae81-7814d3341c0a" providerId="ADAL" clId="{52B8AFB8-A29B-4C7D-9634-295A0612166C}" dt="2025-05-09T15:09:15.545" v="4476" actId="20577"/>
          <ac:spMkLst>
            <pc:docMk/>
            <pc:sldMk cId="1467317280" sldId="1114"/>
            <ac:spMk id="3" creationId="{1183BB92-FB2E-5F29-937A-92C4B9F33F87}"/>
          </ac:spMkLst>
        </pc:spChg>
      </pc:sldChg>
      <pc:sldChg chg="add del">
        <pc:chgData name="Caroline Boucher" userId="079c5f86-3c08-406b-ae81-7814d3341c0a" providerId="ADAL" clId="{52B8AFB8-A29B-4C7D-9634-295A0612166C}" dt="2025-05-09T09:05:31.162" v="115" actId="47"/>
        <pc:sldMkLst>
          <pc:docMk/>
          <pc:sldMk cId="1776251211" sldId="1115"/>
        </pc:sldMkLst>
      </pc:sldChg>
      <pc:sldChg chg="modSp add mod modNotesTx">
        <pc:chgData name="Caroline Boucher" userId="079c5f86-3c08-406b-ae81-7814d3341c0a" providerId="ADAL" clId="{52B8AFB8-A29B-4C7D-9634-295A0612166C}" dt="2025-05-09T09:28:29.705" v="762" actId="20577"/>
        <pc:sldMkLst>
          <pc:docMk/>
          <pc:sldMk cId="381120899" sldId="1116"/>
        </pc:sldMkLst>
        <pc:spChg chg="mod">
          <ac:chgData name="Caroline Boucher" userId="079c5f86-3c08-406b-ae81-7814d3341c0a" providerId="ADAL" clId="{52B8AFB8-A29B-4C7D-9634-295A0612166C}" dt="2025-05-09T09:27:11.181" v="572" actId="20577"/>
          <ac:spMkLst>
            <pc:docMk/>
            <pc:sldMk cId="381120899" sldId="1116"/>
            <ac:spMk id="3" creationId="{C1232E45-9D11-AF9E-6120-DA86EC0BE802}"/>
          </ac:spMkLst>
        </pc:spChg>
      </pc:sldChg>
      <pc:sldChg chg="new del">
        <pc:chgData name="Caroline Boucher" userId="079c5f86-3c08-406b-ae81-7814d3341c0a" providerId="ADAL" clId="{52B8AFB8-A29B-4C7D-9634-295A0612166C}" dt="2025-05-09T02:15:34.881" v="67" actId="47"/>
        <pc:sldMkLst>
          <pc:docMk/>
          <pc:sldMk cId="1172176817" sldId="1117"/>
        </pc:sldMkLst>
      </pc:sldChg>
      <pc:sldChg chg="new del">
        <pc:chgData name="Caroline Boucher" userId="079c5f86-3c08-406b-ae81-7814d3341c0a" providerId="ADAL" clId="{52B8AFB8-A29B-4C7D-9634-295A0612166C}" dt="2025-05-09T02:24:12.021" v="114" actId="47"/>
        <pc:sldMkLst>
          <pc:docMk/>
          <pc:sldMk cId="1201763946" sldId="1117"/>
        </pc:sldMkLst>
      </pc:sldChg>
      <pc:sldChg chg="addSp delSp modSp new del mod">
        <pc:chgData name="Caroline Boucher" userId="079c5f86-3c08-406b-ae81-7814d3341c0a" providerId="ADAL" clId="{52B8AFB8-A29B-4C7D-9634-295A0612166C}" dt="2025-05-09T10:16:13.560" v="3321" actId="47"/>
        <pc:sldMkLst>
          <pc:docMk/>
          <pc:sldMk cId="3400244654" sldId="1117"/>
        </pc:sldMkLst>
        <pc:spChg chg="del">
          <ac:chgData name="Caroline Boucher" userId="079c5f86-3c08-406b-ae81-7814d3341c0a" providerId="ADAL" clId="{52B8AFB8-A29B-4C7D-9634-295A0612166C}" dt="2025-05-09T09:19:57.417" v="118"/>
          <ac:spMkLst>
            <pc:docMk/>
            <pc:sldMk cId="3400244654" sldId="1117"/>
            <ac:spMk id="2" creationId="{DAA0D2C5-1020-D1FE-E150-F4533C7EFC67}"/>
          </ac:spMkLst>
        </pc:spChg>
        <pc:spChg chg="mod">
          <ac:chgData name="Caroline Boucher" userId="079c5f86-3c08-406b-ae81-7814d3341c0a" providerId="ADAL" clId="{52B8AFB8-A29B-4C7D-9634-295A0612166C}" dt="2025-05-09T09:54:38.133" v="1522" actId="1076"/>
          <ac:spMkLst>
            <pc:docMk/>
            <pc:sldMk cId="3400244654" sldId="1117"/>
            <ac:spMk id="3" creationId="{AFC91944-E259-0720-B4FA-4DAAC534E609}"/>
          </ac:spMkLst>
        </pc:spChg>
        <pc:spChg chg="add mod">
          <ac:chgData name="Caroline Boucher" userId="079c5f86-3c08-406b-ae81-7814d3341c0a" providerId="ADAL" clId="{52B8AFB8-A29B-4C7D-9634-295A0612166C}" dt="2025-05-09T09:54:19.370" v="1520" actId="255"/>
          <ac:spMkLst>
            <pc:docMk/>
            <pc:sldMk cId="3400244654" sldId="1117"/>
            <ac:spMk id="5" creationId="{5CA2F081-90A1-1404-F929-3CDF1218817B}"/>
          </ac:spMkLst>
        </pc:spChg>
      </pc:sldChg>
      <pc:sldChg chg="addSp delSp modSp new mod modNotesTx">
        <pc:chgData name="Caroline Boucher" userId="079c5f86-3c08-406b-ae81-7814d3341c0a" providerId="ADAL" clId="{52B8AFB8-A29B-4C7D-9634-295A0612166C}" dt="2025-05-09T15:02:45.465" v="4456"/>
        <pc:sldMkLst>
          <pc:docMk/>
          <pc:sldMk cId="2914386337" sldId="1118"/>
        </pc:sldMkLst>
        <pc:spChg chg="del">
          <ac:chgData name="Caroline Boucher" userId="079c5f86-3c08-406b-ae81-7814d3341c0a" providerId="ADAL" clId="{52B8AFB8-A29B-4C7D-9634-295A0612166C}" dt="2025-05-09T09:20:42.773" v="121"/>
          <ac:spMkLst>
            <pc:docMk/>
            <pc:sldMk cId="2914386337" sldId="1118"/>
            <ac:spMk id="2" creationId="{B61BB1EF-84DD-5DFD-A367-EB66290ADA03}"/>
          </ac:spMkLst>
        </pc:spChg>
        <pc:spChg chg="mod">
          <ac:chgData name="Caroline Boucher" userId="079c5f86-3c08-406b-ae81-7814d3341c0a" providerId="ADAL" clId="{52B8AFB8-A29B-4C7D-9634-295A0612166C}" dt="2025-05-09T09:21:55.641" v="354" actId="20577"/>
          <ac:spMkLst>
            <pc:docMk/>
            <pc:sldMk cId="2914386337" sldId="1118"/>
            <ac:spMk id="3" creationId="{680D99C7-E95C-0913-2EE2-0B404A0C1D9E}"/>
          </ac:spMkLst>
        </pc:spChg>
        <pc:spChg chg="add mod">
          <ac:chgData name="Caroline Boucher" userId="079c5f86-3c08-406b-ae81-7814d3341c0a" providerId="ADAL" clId="{52B8AFB8-A29B-4C7D-9634-295A0612166C}" dt="2025-05-09T15:02:45.465" v="4456"/>
          <ac:spMkLst>
            <pc:docMk/>
            <pc:sldMk cId="2914386337" sldId="1118"/>
            <ac:spMk id="5" creationId="{F655A725-BB7E-0CF3-F0DA-C3A398AE7ABA}"/>
          </ac:spMkLst>
        </pc:spChg>
      </pc:sldChg>
      <pc:sldChg chg="modSp new mod modNotesTx">
        <pc:chgData name="Caroline Boucher" userId="079c5f86-3c08-406b-ae81-7814d3341c0a" providerId="ADAL" clId="{52B8AFB8-A29B-4C7D-9634-295A0612166C}" dt="2025-05-09T10:23:53.749" v="4262" actId="20577"/>
        <pc:sldMkLst>
          <pc:docMk/>
          <pc:sldMk cId="3786299800" sldId="1119"/>
        </pc:sldMkLst>
        <pc:spChg chg="mod">
          <ac:chgData name="Caroline Boucher" userId="079c5f86-3c08-406b-ae81-7814d3341c0a" providerId="ADAL" clId="{52B8AFB8-A29B-4C7D-9634-295A0612166C}" dt="2025-05-09T09:46:06.095" v="767"/>
          <ac:spMkLst>
            <pc:docMk/>
            <pc:sldMk cId="3786299800" sldId="1119"/>
            <ac:spMk id="2" creationId="{C82613F6-F17C-0A63-DF49-929B97A34A2C}"/>
          </ac:spMkLst>
        </pc:spChg>
        <pc:spChg chg="mod">
          <ac:chgData name="Caroline Boucher" userId="079c5f86-3c08-406b-ae81-7814d3341c0a" providerId="ADAL" clId="{52B8AFB8-A29B-4C7D-9634-295A0612166C}" dt="2025-05-09T10:23:53.749" v="4262" actId="20577"/>
          <ac:spMkLst>
            <pc:docMk/>
            <pc:sldMk cId="3786299800" sldId="1119"/>
            <ac:spMk id="3" creationId="{5F9D0DFC-9136-7726-04B6-95792EEF889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fr-CA"/>
          </a:p>
        </p:txBody>
      </p:sp>
      <p:sp>
        <p:nvSpPr>
          <p:cNvPr id="3" name="Espace réservé de la date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4DDD2AFB-1718-4E7E-AC93-CF6AAEB2C282}" type="datetimeFigureOut">
              <a:rPr lang="fr-CA" smtClean="0"/>
              <a:t>2025-05-09</a:t>
            </a:fld>
            <a:endParaRPr lang="fr-CA"/>
          </a:p>
        </p:txBody>
      </p:sp>
      <p:sp>
        <p:nvSpPr>
          <p:cNvPr id="4" name="Espace réservé de l'image des diapositives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fr-CA"/>
          </a:p>
        </p:txBody>
      </p:sp>
      <p:sp>
        <p:nvSpPr>
          <p:cNvPr id="5" name="Espace réservé des notes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F0BD3B45-5F68-40DE-A908-353CE517C067}" type="slidenum">
              <a:rPr lang="fr-CA" smtClean="0"/>
              <a:t>‹N°›</a:t>
            </a:fld>
            <a:endParaRPr lang="fr-CA"/>
          </a:p>
        </p:txBody>
      </p:sp>
    </p:spTree>
    <p:extLst>
      <p:ext uri="{BB962C8B-B14F-4D97-AF65-F5344CB8AC3E}">
        <p14:creationId xmlns:p14="http://schemas.microsoft.com/office/powerpoint/2010/main" val="428041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Introduction  : </a:t>
            </a:r>
          </a:p>
          <a:p>
            <a:r>
              <a:rPr lang="fr-CA" dirty="0"/>
              <a:t>Grande humilité où je partage la démarche de Lévis afin de présenter comment le gestionnaire peut contribuer à développer une culture d’utilisation de données probantes. </a:t>
            </a:r>
          </a:p>
        </p:txBody>
      </p:sp>
      <p:sp>
        <p:nvSpPr>
          <p:cNvPr id="4" name="Espace réservé du numéro de diapositive 3"/>
          <p:cNvSpPr>
            <a:spLocks noGrp="1"/>
          </p:cNvSpPr>
          <p:nvPr>
            <p:ph type="sldNum" sz="quarter" idx="5"/>
          </p:nvPr>
        </p:nvSpPr>
        <p:spPr/>
        <p:txBody>
          <a:bodyPr/>
          <a:lstStyle/>
          <a:p>
            <a:fld id="{F0BD3B45-5F68-40DE-A908-353CE517C067}" type="slidenum">
              <a:rPr lang="fr-CA" smtClean="0"/>
              <a:t>1</a:t>
            </a:fld>
            <a:endParaRPr lang="fr-CA"/>
          </a:p>
        </p:txBody>
      </p:sp>
    </p:spTree>
    <p:extLst>
      <p:ext uri="{BB962C8B-B14F-4D97-AF65-F5344CB8AC3E}">
        <p14:creationId xmlns:p14="http://schemas.microsoft.com/office/powerpoint/2010/main" val="3553770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Divers outils : Bilan de fin d’année, Bilan de fin de cycle</a:t>
            </a:r>
          </a:p>
          <a:p>
            <a:r>
              <a:rPr lang="fr-CA" dirty="0"/>
              <a:t>Outils d’analyse pour agréger les données des questionnaires</a:t>
            </a:r>
          </a:p>
        </p:txBody>
      </p:sp>
      <p:sp>
        <p:nvSpPr>
          <p:cNvPr id="4" name="Espace réservé du numéro de diapositive 3"/>
          <p:cNvSpPr>
            <a:spLocks noGrp="1"/>
          </p:cNvSpPr>
          <p:nvPr>
            <p:ph type="sldNum" sz="quarter" idx="5"/>
          </p:nvPr>
        </p:nvSpPr>
        <p:spPr/>
        <p:txBody>
          <a:bodyPr/>
          <a:lstStyle/>
          <a:p>
            <a:fld id="{F0BD3B45-5F68-40DE-A908-353CE517C067}" type="slidenum">
              <a:rPr lang="fr-CA" smtClean="0"/>
              <a:t>10</a:t>
            </a:fld>
            <a:endParaRPr lang="fr-CA"/>
          </a:p>
        </p:txBody>
      </p:sp>
    </p:spTree>
    <p:extLst>
      <p:ext uri="{BB962C8B-B14F-4D97-AF65-F5344CB8AC3E}">
        <p14:creationId xmlns:p14="http://schemas.microsoft.com/office/powerpoint/2010/main" val="2322997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None/>
            </a:pPr>
            <a:r>
              <a:rPr lang="fr-CA" dirty="0"/>
              <a:t>Rôle des gestionnaires dans l’évaluation continue des programmes : </a:t>
            </a:r>
          </a:p>
          <a:p>
            <a:pPr>
              <a:buNone/>
            </a:pPr>
            <a:r>
              <a:rPr lang="fr-CA" dirty="0"/>
              <a:t>1. Dans la refonte de la PIGP et l’implantation de l’évaluation continue de programme sur 6 ans : l’intention initiale était de mener un le processus d’évaluation continue à portée formative, qui permettait d’avoir un regard 360 sur l’ensemble du programme dans un espace temps réaliste pour les équipes de travail : réflexion et charge de travail. </a:t>
            </a:r>
          </a:p>
          <a:p>
            <a:pPr>
              <a:buNone/>
            </a:pPr>
            <a:r>
              <a:rPr lang="fr-CA" dirty="0"/>
              <a:t>2. Également, l’évaluation continue des programmes devenait un véhicule pour permettre aux équipes programmes de sortir des perceptions et de nommer à l’aide de données probantes des points de vigilances et des points forts afin d’assurer la qualité des programmes.</a:t>
            </a:r>
          </a:p>
          <a:p>
            <a:pPr>
              <a:buNone/>
            </a:pPr>
            <a:endParaRPr lang="fr-CA" dirty="0"/>
          </a:p>
          <a:p>
            <a:pPr>
              <a:buNone/>
            </a:pPr>
            <a:r>
              <a:rPr lang="fr-CA" dirty="0"/>
              <a:t>Réfléchir à l’approche globale afin de construire la démarche– travail de proximité avec une professionnelle en évaluation des programmes (Audrey Auclair)</a:t>
            </a:r>
          </a:p>
          <a:p>
            <a:pPr>
              <a:buNone/>
            </a:pPr>
            <a:endParaRPr lang="fr-CA" dirty="0"/>
          </a:p>
          <a:p>
            <a:pPr>
              <a:buNone/>
            </a:pPr>
            <a:r>
              <a:rPr lang="fr-CA" dirty="0"/>
              <a:t>Comité de rédaction des outils de collecte de données, consultation pour validation</a:t>
            </a:r>
          </a:p>
          <a:p>
            <a:pPr>
              <a:buNone/>
            </a:pPr>
            <a:endParaRPr lang="fr-CA" dirty="0"/>
          </a:p>
          <a:p>
            <a:pPr>
              <a:buNone/>
            </a:pPr>
            <a:r>
              <a:rPr lang="fr-CA" dirty="0"/>
              <a:t>Alignement avec les 6 critères de la CEEC afin de couvrir une évaluation de programme 360.</a:t>
            </a:r>
          </a:p>
          <a:p>
            <a:endParaRPr lang="fr-CA" dirty="0"/>
          </a:p>
          <a:p>
            <a:r>
              <a:rPr lang="fr-CA" dirty="0"/>
              <a:t>Utilisation de Power BI comme levier de visualisation et d’accessibilité à des données agiles</a:t>
            </a:r>
          </a:p>
          <a:p>
            <a:endParaRPr lang="fr-CA" dirty="0"/>
          </a:p>
          <a:p>
            <a:r>
              <a:rPr lang="fr-CA" dirty="0"/>
              <a:t>Déploiement de l’ECP : logistique à organiser : date de passation, traitement des données, présentation des données (mars à mai) – bilan et plan de travail de la prochaine année.</a:t>
            </a:r>
          </a:p>
          <a:p>
            <a:endParaRPr lang="fr-CA" dirty="0"/>
          </a:p>
        </p:txBody>
      </p:sp>
      <p:sp>
        <p:nvSpPr>
          <p:cNvPr id="4" name="Espace réservé du numéro de diapositive 3"/>
          <p:cNvSpPr>
            <a:spLocks noGrp="1"/>
          </p:cNvSpPr>
          <p:nvPr>
            <p:ph type="sldNum" sz="quarter" idx="5"/>
          </p:nvPr>
        </p:nvSpPr>
        <p:spPr/>
        <p:txBody>
          <a:bodyPr/>
          <a:lstStyle/>
          <a:p>
            <a:fld id="{4B73A6EE-F5D6-4FA5-8D85-2A4A6E1B0720}" type="slidenum">
              <a:rPr lang="fr-CA" smtClean="0"/>
              <a:t>2</a:t>
            </a:fld>
            <a:endParaRPr lang="fr-CA"/>
          </a:p>
        </p:txBody>
      </p:sp>
    </p:spTree>
    <p:extLst>
      <p:ext uri="{BB962C8B-B14F-4D97-AF65-F5344CB8AC3E}">
        <p14:creationId xmlns:p14="http://schemas.microsoft.com/office/powerpoint/2010/main" val="1804038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fr-CA" b="1" dirty="0">
                <a:latin typeface="Calibri" panose="020F0502020204030204" pitchFamily="34" charset="0"/>
                <a:ea typeface="Calibri" panose="020F0502020204030204" pitchFamily="34" charset="0"/>
                <a:cs typeface="Times New Roman" panose="02020603050405020304" pitchFamily="18" charset="0"/>
              </a:rPr>
              <a:t>Rôle du gestionnaire : avoir une vision claire du projet afin de planifier les ressources et les outils. </a:t>
            </a:r>
          </a:p>
          <a:p>
            <a:endParaRPr lang="fr-CA" b="1" dirty="0">
              <a:latin typeface="Calibri" panose="020F0502020204030204" pitchFamily="34" charset="0"/>
              <a:ea typeface="Calibri" panose="020F0502020204030204" pitchFamily="34" charset="0"/>
              <a:cs typeface="Times New Roman" panose="02020603050405020304" pitchFamily="18" charset="0"/>
            </a:endParaRPr>
          </a:p>
          <a:p>
            <a:r>
              <a:rPr lang="fr-CA" b="1" dirty="0">
                <a:latin typeface="Calibri" panose="020F0502020204030204" pitchFamily="34" charset="0"/>
                <a:ea typeface="Calibri" panose="020F0502020204030204" pitchFamily="34" charset="0"/>
                <a:cs typeface="Times New Roman" panose="02020603050405020304" pitchFamily="18" charset="0"/>
              </a:rPr>
              <a:t>Modification mineure : </a:t>
            </a:r>
            <a:r>
              <a:rPr lang="fr-CA" dirty="0">
                <a:latin typeface="Calibri" panose="020F0502020204030204" pitchFamily="34" charset="0"/>
                <a:ea typeface="Calibri" panose="020F0502020204030204" pitchFamily="34" charset="0"/>
                <a:cs typeface="Times New Roman" panose="02020603050405020304" pitchFamily="18" charset="0"/>
              </a:rPr>
              <a:t>porte sur les éléments suivants : activités pédagogiques d’enseignement et d’apprentissages, activités d’évaluation, fils conducteur, etc. Une modification mineure ne requiert pas une adoption par le CA. Si les modifications mineures amènent une révision du plan-cadre du cours, la nouvelle version est recommandée par le département porteur du cours, adoptée par le comité de programme ou la Table et approuvée par la DÉ (PIGP, Annexe 1 Définitions, p. 38).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latin typeface="Calibri" panose="020F0502020204030204" pitchFamily="34" charset="0"/>
                <a:ea typeface="Calibri" panose="020F0502020204030204" pitchFamily="34" charset="0"/>
                <a:cs typeface="Times New Roman" panose="02020603050405020304" pitchFamily="18" charset="0"/>
              </a:rPr>
              <a:t>Modification majeure :</a:t>
            </a:r>
            <a:r>
              <a:rPr lang="fr-CA" dirty="0">
                <a:latin typeface="Calibri" panose="020F0502020204030204" pitchFamily="34" charset="0"/>
                <a:ea typeface="Calibri" panose="020F0502020204030204" pitchFamily="34" charset="0"/>
                <a:cs typeface="Times New Roman" panose="02020603050405020304" pitchFamily="18" charset="0"/>
              </a:rPr>
              <a:t> La modification majeure requiert une adoption des changements par le CA. Diverses analyses des impacts doivent être réalisées. (PIGP, Annexe 1 Définitions, p. 38). exige une modification à la programmation institutionnelle, car elle porte sur les éléments suivants : changement associé à un cours (par exemple les objectifs associés au cours, la discipline, la pondération, le titre, les préalables, la session, </a:t>
            </a:r>
            <a:r>
              <a:rPr lang="fr-CA" dirty="0" err="1">
                <a:latin typeface="Calibri" panose="020F0502020204030204" pitchFamily="34" charset="0"/>
                <a:ea typeface="Calibri" panose="020F0502020204030204" pitchFamily="34" charset="0"/>
                <a:cs typeface="Times New Roman" panose="02020603050405020304" pitchFamily="18" charset="0"/>
              </a:rPr>
              <a:t>etc</a:t>
            </a:r>
            <a:endParaRPr lang="fr-CA" dirty="0">
              <a:latin typeface="Calibri" panose="020F0502020204030204" pitchFamily="34" charset="0"/>
              <a:ea typeface="Calibri" panose="020F0502020204030204" pitchFamily="34" charset="0"/>
              <a:cs typeface="Times New Roman" panose="02020603050405020304" pitchFamily="18" charset="0"/>
            </a:endParaRPr>
          </a:p>
          <a:p>
            <a:r>
              <a:rPr lang="fr-CA" b="1" dirty="0">
                <a:latin typeface="Calibri" panose="020F0502020204030204" pitchFamily="34" charset="0"/>
                <a:ea typeface="Calibri" panose="020F0502020204030204" pitchFamily="34" charset="0"/>
                <a:cs typeface="Times New Roman" panose="02020603050405020304" pitchFamily="18" charset="0"/>
              </a:rPr>
              <a:t>Modifications en lien avec l’environnement éducatif </a:t>
            </a:r>
            <a:r>
              <a:rPr lang="fr-CA" dirty="0">
                <a:latin typeface="Calibri" panose="020F0502020204030204" pitchFamily="34" charset="0"/>
                <a:ea typeface="Calibri" panose="020F0502020204030204" pitchFamily="34" charset="0"/>
                <a:cs typeface="Times New Roman" panose="02020603050405020304" pitchFamily="18" charset="0"/>
              </a:rPr>
              <a:t>la classe et l’enseignement; les services didactiques soutenant les apprentissages des étudiants (bibliothèque, centres d’aide, laboratoires, cliniques-écoles, etc.); les services professionnels rendus aux étudiant(e)s; l’encadrement et le suivi d’étudiant(e)s effectués par des intervenants-pivots (professionnel(le)s ou professeur(e)s); les activités parascolaires offertes (socioculturelles, communautaires et sportives, entre autres); les activités périscolaires offertes (en lien avec le programme de formation); les relations établies entre les étudiant(e)s, entre les étudiant(e)s et leurs professeur(e)s, entre les étudiant(e)s et les autres membres du personnel; le partenariat avec des organismes externes (milieu du travail, milieu communautaire, universités, etc.) pour l’enrichissement des apprentissages; les infrastructures physiques et technologiques; la collaboration, la concertation et le leadership partagé entre les différents acteurs du cégep et ayant pour cibles les conditions à assurer pour des apprentissages significatifs des étudiant(e)s; la culture de la réussite du collège (valeurs, principes, engagements, plan de réussite). (Lavoie, C. (2021).</a:t>
            </a:r>
            <a:endParaRPr lang="fr-CA" dirty="0"/>
          </a:p>
        </p:txBody>
      </p:sp>
      <p:sp>
        <p:nvSpPr>
          <p:cNvPr id="4" name="灯片编号占位符 3"/>
          <p:cNvSpPr>
            <a:spLocks noGrp="1"/>
          </p:cNvSpPr>
          <p:nvPr>
            <p:ph type="sldNum" sz="quarter" idx="10"/>
          </p:nvPr>
        </p:nvSpPr>
        <p:spPr/>
        <p:txBody>
          <a:bodyPr/>
          <a:lstStyle/>
          <a:p>
            <a:pPr defTabSz="933237">
              <a:defRPr/>
            </a:pPr>
            <a:fld id="{E2E3AE05-7DD1-4AF0-924E-BEEA496F3737}" type="slidenum">
              <a:rPr lang="zh-CN" altLang="en-US">
                <a:solidFill>
                  <a:prstClr val="black"/>
                </a:solidFill>
                <a:latin typeface="DengXian" panose="020F0502020204030204"/>
                <a:ea typeface="DengXian" panose="02010600030101010101" pitchFamily="2" charset="-122"/>
              </a:rPr>
              <a:pPr defTabSz="933237">
                <a:defRPr/>
              </a:pPr>
              <a:t>3</a:t>
            </a:fld>
            <a:endParaRPr lang="zh-CN" altLang="en-US">
              <a:solidFill>
                <a:prstClr val="black"/>
              </a:solidFill>
              <a:latin typeface="DengXian" panose="020F0502020204030204"/>
              <a:ea typeface="DengXian" panose="02010600030101010101" pitchFamily="2" charset="-122"/>
            </a:endParaRPr>
          </a:p>
        </p:txBody>
      </p:sp>
    </p:spTree>
    <p:extLst>
      <p:ext uri="{BB962C8B-B14F-4D97-AF65-F5344CB8AC3E}">
        <p14:creationId xmlns:p14="http://schemas.microsoft.com/office/powerpoint/2010/main" val="1017974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buFont typeface="Courier New" panose="02070309020205020404" pitchFamily="49" charset="0"/>
              <a:buNone/>
            </a:pPr>
            <a:r>
              <a:rPr lang="fr-CA" sz="1800" b="0" i="0" dirty="0">
                <a:solidFill>
                  <a:srgbClr val="242424"/>
                </a:solidFill>
                <a:effectLst/>
                <a:latin typeface="Calibri Light" panose="020F0302020204030204" pitchFamily="34" charset="0"/>
              </a:rPr>
              <a:t>Concrètement, l’évaluation continue des programmes est déployée sur un cycle de 6 ans et plus de 10 outils sont utilisés. En plus des autres sources de données : SPEC et questionnaire d’abandon.</a:t>
            </a:r>
          </a:p>
          <a:p>
            <a:pPr algn="l">
              <a:buFont typeface="Courier New" panose="02070309020205020404" pitchFamily="49" charset="0"/>
              <a:buNone/>
            </a:pPr>
            <a:r>
              <a:rPr lang="fr-CA" sz="1800" b="0" i="0" dirty="0">
                <a:solidFill>
                  <a:srgbClr val="242424"/>
                </a:solidFill>
                <a:effectLst/>
                <a:latin typeface="Calibri Light" panose="020F0302020204030204" pitchFamily="34" charset="0"/>
              </a:rPr>
              <a:t>Tout au long de la démarche, le principe était de travailler avec le terrain afin de susciter la mobilisation des acteurs, d’avancer une étape à la fois.</a:t>
            </a:r>
          </a:p>
          <a:p>
            <a:pPr algn="l">
              <a:buFont typeface="Courier New" panose="02070309020205020404" pitchFamily="49" charset="0"/>
              <a:buChar char="o"/>
            </a:pPr>
            <a:r>
              <a:rPr lang="fr-CA" sz="1800" b="0" i="0" dirty="0">
                <a:solidFill>
                  <a:srgbClr val="242424"/>
                </a:solidFill>
                <a:effectLst/>
                <a:latin typeface="Calibri Light" panose="020F0302020204030204" pitchFamily="34" charset="0"/>
              </a:rPr>
              <a:t>partie facultative et partie obligatoire (module d’autoévaluation), démarche volontaire de suivi de l’implantation)</a:t>
            </a:r>
            <a:endParaRPr lang="fr-CA" sz="1800" b="0" i="0" dirty="0">
              <a:solidFill>
                <a:srgbClr val="242424"/>
              </a:solidFill>
              <a:effectLst/>
              <a:latin typeface="Aptos" panose="020B0004020202020204" pitchFamily="34" charset="0"/>
            </a:endParaRPr>
          </a:p>
          <a:p>
            <a:pPr algn="l">
              <a:buFont typeface="Courier New" panose="02070309020205020404" pitchFamily="49" charset="0"/>
              <a:buChar char="o"/>
            </a:pPr>
            <a:r>
              <a:rPr lang="fr-CA" sz="1800" b="0" i="0" dirty="0">
                <a:solidFill>
                  <a:srgbClr val="242424"/>
                </a:solidFill>
                <a:effectLst/>
                <a:latin typeface="Calibri Light" panose="020F0302020204030204" pitchFamily="34" charset="0"/>
              </a:rPr>
              <a:t>Recours à la littérature pour construire les outils</a:t>
            </a:r>
          </a:p>
          <a:p>
            <a:pPr algn="l">
              <a:buFont typeface="Courier New" panose="02070309020205020404" pitchFamily="49" charset="0"/>
              <a:buChar char="o"/>
            </a:pPr>
            <a:r>
              <a:rPr lang="fr-CA" sz="1800" b="0" i="0" dirty="0">
                <a:solidFill>
                  <a:srgbClr val="242424"/>
                </a:solidFill>
                <a:effectLst/>
                <a:latin typeface="Calibri Light" panose="020F0302020204030204" pitchFamily="34" charset="0"/>
              </a:rPr>
              <a:t>L’importance des bilans de suivis – intégré dans les plans de travail</a:t>
            </a:r>
          </a:p>
          <a:p>
            <a:pPr algn="l">
              <a:buFont typeface="Courier New" panose="02070309020205020404" pitchFamily="49" charset="0"/>
              <a:buChar char="o"/>
            </a:pPr>
            <a:r>
              <a:rPr lang="fr-CA" sz="1800" b="0" i="0" dirty="0">
                <a:solidFill>
                  <a:srgbClr val="242424"/>
                </a:solidFill>
                <a:effectLst/>
                <a:latin typeface="Calibri Light" panose="020F0302020204030204" pitchFamily="34" charset="0"/>
              </a:rPr>
              <a:t>L’importance des bilans de fin de cycle afin d’avoir un portrait global de la situation</a:t>
            </a:r>
            <a:endParaRPr lang="fr-CA" sz="1800" b="0" i="0" dirty="0">
              <a:solidFill>
                <a:srgbClr val="242424"/>
              </a:solidFill>
              <a:effectLst/>
              <a:latin typeface="Aptos" panose="020B0004020202020204" pitchFamily="34"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756338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47434-2EAE-6C7D-2058-7816B4B10B6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030FCA7-C19A-20BA-AFD9-4BE1D3A88F8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7B472D7-4DF4-26CC-B5E6-6572E4AE99CE}"/>
              </a:ext>
            </a:extLst>
          </p:cNvPr>
          <p:cNvSpPr>
            <a:spLocks noGrp="1"/>
          </p:cNvSpPr>
          <p:nvPr>
            <p:ph type="body" idx="1"/>
          </p:nvPr>
        </p:nvSpPr>
        <p:spPr/>
        <p:txBody>
          <a:bodyPr/>
          <a:lstStyle/>
          <a:p>
            <a:r>
              <a:rPr lang="fr-CA" dirty="0"/>
              <a:t>1. Respect des personnes et protection des renseignements : données agrégées : rencontre CCP-CP, suivi étroit avec les équipes lors de questions litigieuses sur la démarche ou les données (travail de suivi individualisé de Audrey)</a:t>
            </a:r>
          </a:p>
          <a:p>
            <a:endParaRPr lang="fr-CA" dirty="0"/>
          </a:p>
          <a:p>
            <a:r>
              <a:rPr lang="fr-CA" dirty="0"/>
              <a:t>2. Éviter les conflits d’intérêts : enlever les questionnaires maisons pour les remplacer par ceux de l’ECP, analyser les données par une personne conseillère pédagogique, assurer la confidentialité des répondants.</a:t>
            </a:r>
          </a:p>
          <a:p>
            <a:endParaRPr lang="fr-CA" dirty="0"/>
          </a:p>
          <a:p>
            <a:r>
              <a:rPr lang="fr-CA" dirty="0"/>
              <a:t>3. Utilisation concrète des résultats (autant dans la démarche (comment) et que dans l’analyse): respect de la charge de travail des conseillères pédagogiques, planifier les présentations dans les équipes de comité de programme, créer des outils d’analyse, retour réflexif dans les plans de travail des comités de programme (exemple à montrer)</a:t>
            </a:r>
          </a:p>
          <a:p>
            <a:endParaRPr lang="fr-CA" dirty="0"/>
          </a:p>
          <a:p>
            <a:r>
              <a:rPr lang="fr-CA" dirty="0"/>
              <a:t>4. Plusieurs sources de données : questionnaire d’abandon, en soins infirmiers questionnaire </a:t>
            </a:r>
            <a:r>
              <a:rPr lang="fr-CA" dirty="0" err="1"/>
              <a:t>psycho-socio</a:t>
            </a:r>
            <a:r>
              <a:rPr lang="fr-CA" dirty="0"/>
              <a:t> pour mesure le bien-être des étudiant(e)s.</a:t>
            </a:r>
          </a:p>
          <a:p>
            <a:endParaRPr lang="fr-CA" dirty="0"/>
          </a:p>
        </p:txBody>
      </p:sp>
      <p:sp>
        <p:nvSpPr>
          <p:cNvPr id="4" name="Espace réservé du numéro de diapositive 3">
            <a:extLst>
              <a:ext uri="{FF2B5EF4-FFF2-40B4-BE49-F238E27FC236}">
                <a16:creationId xmlns:a16="http://schemas.microsoft.com/office/drawing/2014/main" id="{4A6F403E-AB3B-6051-DD6B-C7F73D49E7D4}"/>
              </a:ext>
            </a:extLst>
          </p:cNvPr>
          <p:cNvSpPr>
            <a:spLocks noGrp="1"/>
          </p:cNvSpPr>
          <p:nvPr>
            <p:ph type="sldNum" sz="quarter" idx="5"/>
          </p:nvPr>
        </p:nvSpPr>
        <p:spPr/>
        <p:txBody>
          <a:bodyPr/>
          <a:lstStyle/>
          <a:p>
            <a:fld id="{4B73A6EE-F5D6-4FA5-8D85-2A4A6E1B0720}" type="slidenum">
              <a:rPr lang="fr-CA" smtClean="0"/>
              <a:t>5</a:t>
            </a:fld>
            <a:endParaRPr lang="fr-CA"/>
          </a:p>
        </p:txBody>
      </p:sp>
    </p:spTree>
    <p:extLst>
      <p:ext uri="{BB962C8B-B14F-4D97-AF65-F5344CB8AC3E}">
        <p14:creationId xmlns:p14="http://schemas.microsoft.com/office/powerpoint/2010/main" val="238729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En tant que gestionnaire, dans la présentation de la démarche, il est essentiel de mettre l’emphase notamment sur le COMMENT.</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Utiliser la présentation des données comme des espaces de réflexion : guide les réflexions par l’animation d’une personne conseillère pédagogique qui présente les données.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Modéliser l’amélioration continue par la mise à jour des outils et démarche en fonction des commentaires des équipes (et CP) : travail de proximité auprès des équipes professorales qui aurait des modifications à apporter que des équipes de conseillers pédagogiques.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endParaRPr lang="fr-CA" dirty="0"/>
          </a:p>
        </p:txBody>
      </p:sp>
      <p:sp>
        <p:nvSpPr>
          <p:cNvPr id="4" name="Espace réservé du numéro de diapositive 3"/>
          <p:cNvSpPr>
            <a:spLocks noGrp="1"/>
          </p:cNvSpPr>
          <p:nvPr>
            <p:ph type="sldNum" sz="quarter" idx="5"/>
          </p:nvPr>
        </p:nvSpPr>
        <p:spPr/>
        <p:txBody>
          <a:bodyPr/>
          <a:lstStyle/>
          <a:p>
            <a:fld id="{F0BD3B45-5F68-40DE-A908-353CE517C067}" type="slidenum">
              <a:rPr lang="fr-CA" smtClean="0"/>
              <a:t>6</a:t>
            </a:fld>
            <a:endParaRPr lang="fr-CA"/>
          </a:p>
        </p:txBody>
      </p:sp>
    </p:spTree>
    <p:extLst>
      <p:ext uri="{BB962C8B-B14F-4D97-AF65-F5344CB8AC3E}">
        <p14:creationId xmlns:p14="http://schemas.microsoft.com/office/powerpoint/2010/main" val="2977509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Le rôle du gestionnaire dans les résultats observés : </a:t>
            </a:r>
          </a:p>
          <a:p>
            <a:pPr marL="171450" indent="-171450">
              <a:buFontTx/>
              <a:buChar char="-"/>
            </a:pPr>
            <a:r>
              <a:rPr lang="fr-CA" dirty="0"/>
              <a:t>Suivi des gestionnaires dans les plans de travail annuel des équipes de comité de programme et des instances (lien avec les résultats de l’ECP ou des tableaux de bord).</a:t>
            </a:r>
          </a:p>
          <a:p>
            <a:pPr marL="171450" indent="-171450">
              <a:buFontTx/>
              <a:buChar char="-"/>
            </a:pPr>
            <a:r>
              <a:rPr lang="fr-CA" dirty="0"/>
              <a:t>Jusqu’à n’en mettre un objectif dans le plan stratégique 23-28 du collège.</a:t>
            </a:r>
          </a:p>
        </p:txBody>
      </p:sp>
      <p:sp>
        <p:nvSpPr>
          <p:cNvPr id="4" name="Espace réservé du numéro de diapositive 3"/>
          <p:cNvSpPr>
            <a:spLocks noGrp="1"/>
          </p:cNvSpPr>
          <p:nvPr>
            <p:ph type="sldNum" sz="quarter" idx="5"/>
          </p:nvPr>
        </p:nvSpPr>
        <p:spPr/>
        <p:txBody>
          <a:bodyPr/>
          <a:lstStyle/>
          <a:p>
            <a:fld id="{F0BD3B45-5F68-40DE-A908-353CE517C067}" type="slidenum">
              <a:rPr lang="fr-CA" smtClean="0"/>
              <a:t>7</a:t>
            </a:fld>
            <a:endParaRPr lang="fr-CA"/>
          </a:p>
        </p:txBody>
      </p:sp>
    </p:spTree>
    <p:extLst>
      <p:ext uri="{BB962C8B-B14F-4D97-AF65-F5344CB8AC3E}">
        <p14:creationId xmlns:p14="http://schemas.microsoft.com/office/powerpoint/2010/main" val="2055129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Travail SPEC-Comité de dépistage</a:t>
            </a:r>
          </a:p>
          <a:p>
            <a:r>
              <a:rPr lang="fr-CA" dirty="0"/>
              <a:t>Travail entre les services pour dresser le portrait des programmes</a:t>
            </a:r>
          </a:p>
          <a:p>
            <a:r>
              <a:rPr lang="fr-CA" dirty="0"/>
              <a:t>ACCP, partage de pratiques gagnantes d’utilisation des données des tableaux de bord, etc. </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Inscrire la démarche dans une vision globale de l’amélioration continue de nos programmes de l’établissement : utiliser les données pour évaluer les pratiques, identifier les domaines qui nécessitent une amélioration et suivre les progrès réalisés dans le </a:t>
            </a:r>
            <a:r>
              <a:rPr lang="fr-CA" dirty="0" err="1"/>
              <a:t>teps</a:t>
            </a:r>
            <a:r>
              <a:rPr lang="fr-CA" dirty="0"/>
              <a:t>.</a:t>
            </a:r>
          </a:p>
          <a:p>
            <a:endParaRPr lang="fr-CA" dirty="0"/>
          </a:p>
        </p:txBody>
      </p:sp>
      <p:sp>
        <p:nvSpPr>
          <p:cNvPr id="4" name="Espace réservé du numéro de diapositive 3"/>
          <p:cNvSpPr>
            <a:spLocks noGrp="1"/>
          </p:cNvSpPr>
          <p:nvPr>
            <p:ph type="sldNum" sz="quarter" idx="5"/>
          </p:nvPr>
        </p:nvSpPr>
        <p:spPr/>
        <p:txBody>
          <a:bodyPr/>
          <a:lstStyle/>
          <a:p>
            <a:fld id="{4B73A6EE-F5D6-4FA5-8D85-2A4A6E1B0720}" type="slidenum">
              <a:rPr lang="fr-CA" smtClean="0"/>
              <a:t>8</a:t>
            </a:fld>
            <a:endParaRPr lang="fr-CA"/>
          </a:p>
        </p:txBody>
      </p:sp>
    </p:spTree>
    <p:extLst>
      <p:ext uri="{BB962C8B-B14F-4D97-AF65-F5344CB8AC3E}">
        <p14:creationId xmlns:p14="http://schemas.microsoft.com/office/powerpoint/2010/main" val="2432898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Utilisation éthique et responsable des données : pallier de validation : analyse par la CP et ensuite CCP-API</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endParaRPr lang="fr-CA" dirty="0"/>
          </a:p>
        </p:txBody>
      </p:sp>
      <p:sp>
        <p:nvSpPr>
          <p:cNvPr id="4" name="Espace réservé du numéro de diapositive 3"/>
          <p:cNvSpPr>
            <a:spLocks noGrp="1"/>
          </p:cNvSpPr>
          <p:nvPr>
            <p:ph type="sldNum" sz="quarter" idx="5"/>
          </p:nvPr>
        </p:nvSpPr>
        <p:spPr/>
        <p:txBody>
          <a:bodyPr/>
          <a:lstStyle/>
          <a:p>
            <a:fld id="{F0BD3B45-5F68-40DE-A908-353CE517C067}" type="slidenum">
              <a:rPr lang="fr-CA" smtClean="0"/>
              <a:t>9</a:t>
            </a:fld>
            <a:endParaRPr lang="fr-CA"/>
          </a:p>
        </p:txBody>
      </p:sp>
    </p:spTree>
    <p:extLst>
      <p:ext uri="{BB962C8B-B14F-4D97-AF65-F5344CB8AC3E}">
        <p14:creationId xmlns:p14="http://schemas.microsoft.com/office/powerpoint/2010/main" val="1398642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p:cNvSpPr>
            <a:spLocks noGrp="1"/>
          </p:cNvSpPr>
          <p:nvPr>
            <p:ph type="dt" sz="half" idx="10"/>
          </p:nvPr>
        </p:nvSpPr>
        <p:spPr>
          <a:xfrm>
            <a:off x="838200" y="6374106"/>
            <a:ext cx="2743200" cy="365125"/>
          </a:xfrm>
        </p:spPr>
        <p:txBody>
          <a:bodyPr/>
          <a:lstStyle/>
          <a:p>
            <a:fld id="{9555A5B4-5029-40B9-B927-11605C817B78}" type="datetime1">
              <a:rPr lang="fr-CA" smtClean="0"/>
              <a:t>2025-05-09</a:t>
            </a:fld>
            <a:endParaRPr lang="fr-CA"/>
          </a:p>
        </p:txBody>
      </p:sp>
      <p:sp>
        <p:nvSpPr>
          <p:cNvPr id="5" name="Espace réservé du pied de page 4"/>
          <p:cNvSpPr>
            <a:spLocks noGrp="1"/>
          </p:cNvSpPr>
          <p:nvPr>
            <p:ph type="ftr" sz="quarter" idx="11"/>
          </p:nvPr>
        </p:nvSpPr>
        <p:spPr>
          <a:xfrm>
            <a:off x="4038600" y="6374106"/>
            <a:ext cx="4114800" cy="365125"/>
          </a:xfrm>
        </p:spPr>
        <p:txBody>
          <a:bodyPr/>
          <a:lstStyle/>
          <a:p>
            <a:endParaRPr lang="fr-CA"/>
          </a:p>
        </p:txBody>
      </p:sp>
      <p:sp>
        <p:nvSpPr>
          <p:cNvPr id="6" name="Espace réservé du numéro de diapositive 5"/>
          <p:cNvSpPr>
            <a:spLocks noGrp="1"/>
          </p:cNvSpPr>
          <p:nvPr>
            <p:ph type="sldNum" sz="quarter" idx="12"/>
          </p:nvPr>
        </p:nvSpPr>
        <p:spPr>
          <a:xfrm>
            <a:off x="9178781" y="6409618"/>
            <a:ext cx="2743200" cy="365125"/>
          </a:xfrm>
        </p:spPr>
        <p:txBody>
          <a:bodyPr/>
          <a:lstStyle>
            <a:lvl1pPr>
              <a:defRPr b="1"/>
            </a:lvl1pPr>
          </a:lstStyle>
          <a:p>
            <a:fld id="{579E3F86-D861-4937-BA58-BC9177FBF19B}" type="slidenum">
              <a:rPr lang="fr-CA" smtClean="0"/>
              <a:t>‹N°›</a:t>
            </a:fld>
            <a:endParaRPr lang="fr-CA"/>
          </a:p>
        </p:txBody>
      </p:sp>
    </p:spTree>
    <p:extLst>
      <p:ext uri="{BB962C8B-B14F-4D97-AF65-F5344CB8AC3E}">
        <p14:creationId xmlns:p14="http://schemas.microsoft.com/office/powerpoint/2010/main" val="91396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3E910E9E-5B39-4ADD-9828-469EA3584611}" type="datetime1">
              <a:rPr lang="fr-CA" smtClean="0"/>
              <a:t>2025-05-09</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a:xfrm>
            <a:off x="9178773" y="6400740"/>
            <a:ext cx="2743200" cy="365125"/>
          </a:xfrm>
        </p:spPr>
        <p:txBody>
          <a:bodyPr/>
          <a:lstStyle>
            <a:lvl1pPr>
              <a:defRPr b="1"/>
            </a:lvl1pPr>
          </a:lstStyle>
          <a:p>
            <a:fld id="{579E3F86-D861-4937-BA58-BC9177FBF19B}" type="slidenum">
              <a:rPr lang="fr-CA" smtClean="0"/>
              <a:t>‹N°›</a:t>
            </a:fld>
            <a:endParaRPr lang="fr-CA"/>
          </a:p>
        </p:txBody>
      </p:sp>
    </p:spTree>
    <p:extLst>
      <p:ext uri="{BB962C8B-B14F-4D97-AF65-F5344CB8AC3E}">
        <p14:creationId xmlns:p14="http://schemas.microsoft.com/office/powerpoint/2010/main" val="3023864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73E57B3D-5ED3-4871-97C2-88F88B96FA68}" type="datetime1">
              <a:rPr lang="fr-CA" smtClean="0"/>
              <a:t>2025-05-09</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a:xfrm>
            <a:off x="9178777" y="6400740"/>
            <a:ext cx="2743200" cy="365125"/>
          </a:xfrm>
        </p:spPr>
        <p:txBody>
          <a:bodyPr/>
          <a:lstStyle>
            <a:lvl1pPr>
              <a:defRPr b="1"/>
            </a:lvl1pPr>
          </a:lstStyle>
          <a:p>
            <a:fld id="{579E3F86-D861-4937-BA58-BC9177FBF19B}" type="slidenum">
              <a:rPr lang="fr-CA" smtClean="0"/>
              <a:t>‹N°›</a:t>
            </a:fld>
            <a:endParaRPr lang="fr-CA"/>
          </a:p>
        </p:txBody>
      </p:sp>
    </p:spTree>
    <p:extLst>
      <p:ext uri="{BB962C8B-B14F-4D97-AF65-F5344CB8AC3E}">
        <p14:creationId xmlns:p14="http://schemas.microsoft.com/office/powerpoint/2010/main" val="850232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8661896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9090390B-E60A-488A-A4B0-AEC72C2AA5DE}" type="datetime1">
              <a:rPr lang="fr-CA" smtClean="0"/>
              <a:t>2025-05-09</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a:xfrm>
            <a:off x="9161026" y="6400740"/>
            <a:ext cx="2743200" cy="365125"/>
          </a:xfrm>
        </p:spPr>
        <p:txBody>
          <a:bodyPr/>
          <a:lstStyle>
            <a:lvl1pPr>
              <a:defRPr b="1"/>
            </a:lvl1pPr>
          </a:lstStyle>
          <a:p>
            <a:fld id="{579E3F86-D861-4937-BA58-BC9177FBF19B}" type="slidenum">
              <a:rPr lang="fr-CA" smtClean="0"/>
              <a:t>‹N°›</a:t>
            </a:fld>
            <a:endParaRPr lang="fr-CA"/>
          </a:p>
        </p:txBody>
      </p:sp>
    </p:spTree>
    <p:extLst>
      <p:ext uri="{BB962C8B-B14F-4D97-AF65-F5344CB8AC3E}">
        <p14:creationId xmlns:p14="http://schemas.microsoft.com/office/powerpoint/2010/main" val="626405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D503EE79-C2BE-4B96-BB68-8629287E9780}" type="datetime1">
              <a:rPr lang="fr-CA" smtClean="0"/>
              <a:t>2025-05-09</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a:xfrm>
            <a:off x="9152135" y="6391862"/>
            <a:ext cx="2743200" cy="365125"/>
          </a:xfrm>
        </p:spPr>
        <p:txBody>
          <a:bodyPr/>
          <a:lstStyle>
            <a:lvl1pPr>
              <a:defRPr b="1"/>
            </a:lvl1pPr>
          </a:lstStyle>
          <a:p>
            <a:fld id="{579E3F86-D861-4937-BA58-BC9177FBF19B}" type="slidenum">
              <a:rPr lang="fr-CA" smtClean="0"/>
              <a:t>‹N°›</a:t>
            </a:fld>
            <a:endParaRPr lang="fr-CA"/>
          </a:p>
        </p:txBody>
      </p:sp>
    </p:spTree>
    <p:extLst>
      <p:ext uri="{BB962C8B-B14F-4D97-AF65-F5344CB8AC3E}">
        <p14:creationId xmlns:p14="http://schemas.microsoft.com/office/powerpoint/2010/main" val="2440198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p:txBody>
          <a:bodyPr/>
          <a:lstStyle/>
          <a:p>
            <a:fld id="{AA0E0C2D-E345-41FB-8AA6-2B5085C67A10}" type="datetime1">
              <a:rPr lang="fr-CA" smtClean="0"/>
              <a:t>2025-05-09</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a:xfrm>
            <a:off x="9125508" y="6400740"/>
            <a:ext cx="2743200" cy="365125"/>
          </a:xfrm>
        </p:spPr>
        <p:txBody>
          <a:bodyPr/>
          <a:lstStyle>
            <a:lvl1pPr>
              <a:defRPr b="1"/>
            </a:lvl1pPr>
          </a:lstStyle>
          <a:p>
            <a:fld id="{579E3F86-D861-4937-BA58-BC9177FBF19B}" type="slidenum">
              <a:rPr lang="fr-CA" smtClean="0"/>
              <a:t>‹N°›</a:t>
            </a:fld>
            <a:endParaRPr lang="fr-CA"/>
          </a:p>
        </p:txBody>
      </p:sp>
    </p:spTree>
    <p:extLst>
      <p:ext uri="{BB962C8B-B14F-4D97-AF65-F5344CB8AC3E}">
        <p14:creationId xmlns:p14="http://schemas.microsoft.com/office/powerpoint/2010/main" val="4034793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p:txBody>
          <a:bodyPr/>
          <a:lstStyle/>
          <a:p>
            <a:fld id="{74CAC9BB-421B-41F5-9E53-7284AA72B09B}" type="datetime1">
              <a:rPr lang="fr-CA" smtClean="0"/>
              <a:t>2025-05-09</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a:xfrm>
            <a:off x="9169894" y="6391862"/>
            <a:ext cx="2743200" cy="365125"/>
          </a:xfrm>
        </p:spPr>
        <p:txBody>
          <a:bodyPr/>
          <a:lstStyle/>
          <a:p>
            <a:fld id="{579E3F86-D861-4937-BA58-BC9177FBF19B}" type="slidenum">
              <a:rPr lang="fr-CA" smtClean="0"/>
              <a:t>‹N°›</a:t>
            </a:fld>
            <a:endParaRPr lang="fr-CA"/>
          </a:p>
        </p:txBody>
      </p:sp>
    </p:spTree>
    <p:extLst>
      <p:ext uri="{BB962C8B-B14F-4D97-AF65-F5344CB8AC3E}">
        <p14:creationId xmlns:p14="http://schemas.microsoft.com/office/powerpoint/2010/main" val="4140397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e la date 2"/>
          <p:cNvSpPr>
            <a:spLocks noGrp="1"/>
          </p:cNvSpPr>
          <p:nvPr>
            <p:ph type="dt" sz="half" idx="10"/>
          </p:nvPr>
        </p:nvSpPr>
        <p:spPr/>
        <p:txBody>
          <a:bodyPr/>
          <a:lstStyle/>
          <a:p>
            <a:fld id="{D37E2223-DEF7-4F3B-8DD8-ED28D3B9BB14}" type="datetime1">
              <a:rPr lang="fr-CA" smtClean="0"/>
              <a:t>2025-05-09</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a:xfrm>
            <a:off x="9169897" y="6400740"/>
            <a:ext cx="2743200" cy="365125"/>
          </a:xfrm>
        </p:spPr>
        <p:txBody>
          <a:bodyPr/>
          <a:lstStyle/>
          <a:p>
            <a:fld id="{579E3F86-D861-4937-BA58-BC9177FBF19B}" type="slidenum">
              <a:rPr lang="fr-CA" smtClean="0"/>
              <a:t>‹N°›</a:t>
            </a:fld>
            <a:endParaRPr lang="fr-CA"/>
          </a:p>
        </p:txBody>
      </p:sp>
    </p:spTree>
    <p:extLst>
      <p:ext uri="{BB962C8B-B14F-4D97-AF65-F5344CB8AC3E}">
        <p14:creationId xmlns:p14="http://schemas.microsoft.com/office/powerpoint/2010/main" val="84626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99105A3-1241-4863-9F1E-276D65C2032D}" type="datetime1">
              <a:rPr lang="fr-CA" smtClean="0"/>
              <a:t>2025-05-09</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579E3F86-D861-4937-BA58-BC9177FBF19B}" type="slidenum">
              <a:rPr lang="fr-CA" smtClean="0"/>
              <a:t>‹N°›</a:t>
            </a:fld>
            <a:endParaRPr lang="fr-CA"/>
          </a:p>
        </p:txBody>
      </p:sp>
    </p:spTree>
    <p:extLst>
      <p:ext uri="{BB962C8B-B14F-4D97-AF65-F5344CB8AC3E}">
        <p14:creationId xmlns:p14="http://schemas.microsoft.com/office/powerpoint/2010/main" val="1523366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EDB36B1E-6216-4982-8938-9603F045027A}" type="datetime1">
              <a:rPr lang="fr-CA" smtClean="0"/>
              <a:t>2025-05-09</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a:xfrm>
            <a:off x="9178775" y="6400740"/>
            <a:ext cx="2743200" cy="365125"/>
          </a:xfrm>
        </p:spPr>
        <p:txBody>
          <a:bodyPr/>
          <a:lstStyle>
            <a:lvl1pPr>
              <a:defRPr b="1"/>
            </a:lvl1pPr>
          </a:lstStyle>
          <a:p>
            <a:fld id="{579E3F86-D861-4937-BA58-BC9177FBF19B}" type="slidenum">
              <a:rPr lang="fr-CA" smtClean="0"/>
              <a:t>‹N°›</a:t>
            </a:fld>
            <a:endParaRPr lang="fr-CA"/>
          </a:p>
        </p:txBody>
      </p:sp>
    </p:spTree>
    <p:extLst>
      <p:ext uri="{BB962C8B-B14F-4D97-AF65-F5344CB8AC3E}">
        <p14:creationId xmlns:p14="http://schemas.microsoft.com/office/powerpoint/2010/main" val="328578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5CDFE8B6-1064-42D2-AAD8-A0079D29F975}" type="datetime1">
              <a:rPr lang="fr-CA" smtClean="0"/>
              <a:t>2025-05-09</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a:xfrm>
            <a:off x="9169898" y="6400740"/>
            <a:ext cx="2743200" cy="365125"/>
          </a:xfrm>
        </p:spPr>
        <p:txBody>
          <a:bodyPr/>
          <a:lstStyle>
            <a:lvl1pPr>
              <a:defRPr b="1"/>
            </a:lvl1pPr>
          </a:lstStyle>
          <a:p>
            <a:fld id="{579E3F86-D861-4937-BA58-BC9177FBF19B}" type="slidenum">
              <a:rPr lang="fr-CA" smtClean="0"/>
              <a:t>‹N°›</a:t>
            </a:fld>
            <a:endParaRPr lang="fr-CA"/>
          </a:p>
        </p:txBody>
      </p:sp>
    </p:spTree>
    <p:extLst>
      <p:ext uri="{BB962C8B-B14F-4D97-AF65-F5344CB8AC3E}">
        <p14:creationId xmlns:p14="http://schemas.microsoft.com/office/powerpoint/2010/main" val="4145946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491448" y="365125"/>
            <a:ext cx="9862351"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p:cNvSpPr>
            <a:spLocks noGrp="1"/>
          </p:cNvSpPr>
          <p:nvPr>
            <p:ph type="body" idx="1"/>
          </p:nvPr>
        </p:nvSpPr>
        <p:spPr>
          <a:xfrm>
            <a:off x="1491448" y="1825625"/>
            <a:ext cx="9862351"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5AB850-184E-4E38-9B87-90383213D9FC}" type="datetime1">
              <a:rPr lang="fr-CA" smtClean="0"/>
              <a:t>2025-05-09</a:t>
            </a:fld>
            <a:endParaRPr lang="fr-CA"/>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9178771" y="6400740"/>
            <a:ext cx="27432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579E3F86-D861-4937-BA58-BC9177FBF19B}" type="slidenum">
              <a:rPr lang="fr-CA" smtClean="0"/>
              <a:t>‹N°›</a:t>
            </a:fld>
            <a:endParaRPr lang="fr-CA"/>
          </a:p>
        </p:txBody>
      </p:sp>
    </p:spTree>
    <p:extLst>
      <p:ext uri="{BB962C8B-B14F-4D97-AF65-F5344CB8AC3E}">
        <p14:creationId xmlns:p14="http://schemas.microsoft.com/office/powerpoint/2010/main" val="18750392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355600" indent="-355600" algn="l" defTabSz="914400" rtl="0" eaLnBrk="1" latinLnBrk="0" hangingPunct="1">
        <a:lnSpc>
          <a:spcPct val="90000"/>
        </a:lnSpc>
        <a:spcBef>
          <a:spcPts val="1000"/>
        </a:spcBef>
        <a:buSzPct val="75000"/>
        <a:buFontTx/>
        <a:buBlip>
          <a:blip r:embed="rId15"/>
        </a:buBlip>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SzPct val="75000"/>
        <a:buFont typeface="Courier New" panose="02070309020205020404" pitchFamily="49" charset="0"/>
        <a:buChar char="o"/>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SzPct val="75000"/>
        <a:buFont typeface="Wingdings" panose="05000000000000000000" pitchFamily="2" charset="2"/>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Cambria" panose="02040503050406030204" pitchFamily="18"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notesSlide" Target="../notesSlides/notesSlide2.xml"/><Relationship Id="rId18" Type="http://schemas.openxmlformats.org/officeDocument/2006/relationships/image" Target="../media/image7.png"/><Relationship Id="rId26" Type="http://schemas.openxmlformats.org/officeDocument/2006/relationships/image" Target="../media/image15.png"/><Relationship Id="rId3" Type="http://schemas.openxmlformats.org/officeDocument/2006/relationships/tags" Target="../tags/tag5.xml"/><Relationship Id="rId21" Type="http://schemas.openxmlformats.org/officeDocument/2006/relationships/image" Target="../media/image10.png"/><Relationship Id="rId7" Type="http://schemas.openxmlformats.org/officeDocument/2006/relationships/tags" Target="../tags/tag9.xml"/><Relationship Id="rId12" Type="http://schemas.openxmlformats.org/officeDocument/2006/relationships/slideLayout" Target="../slideLayouts/slideLayout2.xml"/><Relationship Id="rId17" Type="http://schemas.openxmlformats.org/officeDocument/2006/relationships/image" Target="../media/image6.png"/><Relationship Id="rId25" Type="http://schemas.openxmlformats.org/officeDocument/2006/relationships/image" Target="../media/image14.png"/><Relationship Id="rId2" Type="http://schemas.openxmlformats.org/officeDocument/2006/relationships/tags" Target="../tags/tag4.xml"/><Relationship Id="rId16" Type="http://schemas.openxmlformats.org/officeDocument/2006/relationships/image" Target="../media/image5.png"/><Relationship Id="rId20" Type="http://schemas.openxmlformats.org/officeDocument/2006/relationships/image" Target="../media/image9.png"/><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image" Target="../media/image13.png"/><Relationship Id="rId5" Type="http://schemas.openxmlformats.org/officeDocument/2006/relationships/tags" Target="../tags/tag7.xml"/><Relationship Id="rId15" Type="http://schemas.openxmlformats.org/officeDocument/2006/relationships/image" Target="../media/image4.png"/><Relationship Id="rId23" Type="http://schemas.openxmlformats.org/officeDocument/2006/relationships/image" Target="../media/image12.svg"/><Relationship Id="rId10" Type="http://schemas.openxmlformats.org/officeDocument/2006/relationships/tags" Target="../tags/tag12.xml"/><Relationship Id="rId19" Type="http://schemas.openxmlformats.org/officeDocument/2006/relationships/image" Target="../media/image8.png"/><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image" Target="../media/image3.png"/><Relationship Id="rId22"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18" Type="http://schemas.openxmlformats.org/officeDocument/2006/relationships/tags" Target="../tags/tag31.xml"/><Relationship Id="rId26" Type="http://schemas.openxmlformats.org/officeDocument/2006/relationships/tags" Target="../tags/tag39.xml"/><Relationship Id="rId3" Type="http://schemas.openxmlformats.org/officeDocument/2006/relationships/tags" Target="../tags/tag16.xml"/><Relationship Id="rId21" Type="http://schemas.openxmlformats.org/officeDocument/2006/relationships/tags" Target="../tags/tag34.xml"/><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tags" Target="../tags/tag30.xml"/><Relationship Id="rId25" Type="http://schemas.openxmlformats.org/officeDocument/2006/relationships/tags" Target="../tags/tag38.xml"/><Relationship Id="rId2" Type="http://schemas.openxmlformats.org/officeDocument/2006/relationships/tags" Target="../tags/tag15.xml"/><Relationship Id="rId16" Type="http://schemas.openxmlformats.org/officeDocument/2006/relationships/tags" Target="../tags/tag29.xml"/><Relationship Id="rId20" Type="http://schemas.openxmlformats.org/officeDocument/2006/relationships/tags" Target="../tags/tag33.xml"/><Relationship Id="rId29" Type="http://schemas.openxmlformats.org/officeDocument/2006/relationships/tags" Target="../tags/tag42.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24" Type="http://schemas.openxmlformats.org/officeDocument/2006/relationships/tags" Target="../tags/tag37.xml"/><Relationship Id="rId32" Type="http://schemas.openxmlformats.org/officeDocument/2006/relationships/notesSlide" Target="../notesSlides/notesSlide3.xml"/><Relationship Id="rId5" Type="http://schemas.openxmlformats.org/officeDocument/2006/relationships/tags" Target="../tags/tag18.xml"/><Relationship Id="rId15" Type="http://schemas.openxmlformats.org/officeDocument/2006/relationships/tags" Target="../tags/tag28.xml"/><Relationship Id="rId23" Type="http://schemas.openxmlformats.org/officeDocument/2006/relationships/tags" Target="../tags/tag36.xml"/><Relationship Id="rId28" Type="http://schemas.openxmlformats.org/officeDocument/2006/relationships/tags" Target="../tags/tag41.xml"/><Relationship Id="rId10" Type="http://schemas.openxmlformats.org/officeDocument/2006/relationships/tags" Target="../tags/tag23.xml"/><Relationship Id="rId19" Type="http://schemas.openxmlformats.org/officeDocument/2006/relationships/tags" Target="../tags/tag32.xml"/><Relationship Id="rId31" Type="http://schemas.openxmlformats.org/officeDocument/2006/relationships/slideLayout" Target="../slideLayouts/slideLayout12.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tags" Target="../tags/tag27.xml"/><Relationship Id="rId22" Type="http://schemas.openxmlformats.org/officeDocument/2006/relationships/tags" Target="../tags/tag35.xml"/><Relationship Id="rId27" Type="http://schemas.openxmlformats.org/officeDocument/2006/relationships/tags" Target="../tags/tag40.xml"/><Relationship Id="rId30" Type="http://schemas.openxmlformats.org/officeDocument/2006/relationships/tags" Target="../tags/tag43.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46.xml"/><Relationship Id="rId7" Type="http://schemas.openxmlformats.org/officeDocument/2006/relationships/slideLayout" Target="../slideLayouts/slideLayout12.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9" Type="http://schemas.openxmlformats.org/officeDocument/2006/relationships/image" Target="../media/image16.emf"/></Relationships>
</file>

<file path=ppt/slides/_rels/slide5.xml.rels><?xml version="1.0" encoding="UTF-8" standalone="yes"?>
<Relationships xmlns="http://schemas.openxmlformats.org/package/2006/relationships"><Relationship Id="rId8" Type="http://schemas.openxmlformats.org/officeDocument/2006/relationships/tags" Target="../tags/tag57.xml"/><Relationship Id="rId13" Type="http://schemas.openxmlformats.org/officeDocument/2006/relationships/tags" Target="../tags/tag62.xml"/><Relationship Id="rId18" Type="http://schemas.openxmlformats.org/officeDocument/2006/relationships/image" Target="../media/image18.png"/><Relationship Id="rId3" Type="http://schemas.openxmlformats.org/officeDocument/2006/relationships/tags" Target="../tags/tag52.xml"/><Relationship Id="rId21" Type="http://schemas.openxmlformats.org/officeDocument/2006/relationships/image" Target="../media/image21.png"/><Relationship Id="rId7" Type="http://schemas.openxmlformats.org/officeDocument/2006/relationships/tags" Target="../tags/tag56.xml"/><Relationship Id="rId12" Type="http://schemas.openxmlformats.org/officeDocument/2006/relationships/tags" Target="../tags/tag61.xml"/><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tags" Target="../tags/tag51.xml"/><Relationship Id="rId16" Type="http://schemas.openxmlformats.org/officeDocument/2006/relationships/notesSlide" Target="../notesSlides/notesSlide5.xml"/><Relationship Id="rId20" Type="http://schemas.openxmlformats.org/officeDocument/2006/relationships/image" Target="../media/image20.png"/><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tags" Target="../tags/tag60.xml"/><Relationship Id="rId24" Type="http://schemas.openxmlformats.org/officeDocument/2006/relationships/image" Target="../media/image24.png"/><Relationship Id="rId5" Type="http://schemas.openxmlformats.org/officeDocument/2006/relationships/tags" Target="../tags/tag54.xml"/><Relationship Id="rId15" Type="http://schemas.openxmlformats.org/officeDocument/2006/relationships/slideLayout" Target="../slideLayouts/slideLayout2.xml"/><Relationship Id="rId23" Type="http://schemas.openxmlformats.org/officeDocument/2006/relationships/image" Target="../media/image23.png"/><Relationship Id="rId10" Type="http://schemas.openxmlformats.org/officeDocument/2006/relationships/tags" Target="../tags/tag59.xml"/><Relationship Id="rId19" Type="http://schemas.openxmlformats.org/officeDocument/2006/relationships/image" Target="../media/image19.svg"/><Relationship Id="rId4" Type="http://schemas.openxmlformats.org/officeDocument/2006/relationships/tags" Target="../tags/tag53.xml"/><Relationship Id="rId9" Type="http://schemas.openxmlformats.org/officeDocument/2006/relationships/tags" Target="../tags/tag58.xml"/><Relationship Id="rId14" Type="http://schemas.openxmlformats.org/officeDocument/2006/relationships/tags" Target="../tags/tag63.xml"/><Relationship Id="rId22"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8DAD6A-29B8-4752-8C8F-B4804E32B727}"/>
              </a:ext>
            </a:extLst>
          </p:cNvPr>
          <p:cNvSpPr>
            <a:spLocks noGrp="1"/>
          </p:cNvSpPr>
          <p:nvPr>
            <p:ph type="ctrTitle"/>
            <p:custDataLst>
              <p:tags r:id="rId1"/>
            </p:custDataLst>
          </p:nvPr>
        </p:nvSpPr>
        <p:spPr/>
        <p:txBody>
          <a:bodyPr>
            <a:normAutofit fontScale="90000"/>
          </a:bodyPr>
          <a:lstStyle/>
          <a:p>
            <a:r>
              <a:rPr kumimoji="0" lang="fr-FR" altLang="fr-FR" sz="6000" b="0" i="0" u="none" strike="noStrike" cap="none" normalizeH="0" baseline="0" dirty="0">
                <a:ln>
                  <a:noFill/>
                </a:ln>
                <a:solidFill>
                  <a:schemeClr val="tx1"/>
                </a:solidFill>
                <a:effectLst/>
                <a:latin typeface="Arial" panose="020B0604020202020204" pitchFamily="34" charset="0"/>
              </a:rPr>
              <a:t>Le rôle déterminant des gestionnaires dans l'utilisation des données en milieu collégial</a:t>
            </a:r>
            <a:endParaRPr lang="fr-CA" dirty="0"/>
          </a:p>
        </p:txBody>
      </p:sp>
      <p:sp>
        <p:nvSpPr>
          <p:cNvPr id="3" name="Sous-titre 2">
            <a:extLst>
              <a:ext uri="{FF2B5EF4-FFF2-40B4-BE49-F238E27FC236}">
                <a16:creationId xmlns:a16="http://schemas.microsoft.com/office/drawing/2014/main" id="{F62D284B-F142-4D46-B690-0EF65C930023}"/>
              </a:ext>
            </a:extLst>
          </p:cNvPr>
          <p:cNvSpPr>
            <a:spLocks noGrp="1"/>
          </p:cNvSpPr>
          <p:nvPr>
            <p:ph type="subTitle" idx="1"/>
            <p:custDataLst>
              <p:tags r:id="rId2"/>
            </p:custDataLst>
          </p:nvPr>
        </p:nvSpPr>
        <p:spPr>
          <a:xfrm>
            <a:off x="1524000" y="3602037"/>
            <a:ext cx="9144000" cy="2387599"/>
          </a:xfrm>
        </p:spPr>
        <p:txBody>
          <a:bodyPr vert="horz" lIns="91440" tIns="45720" rIns="91440" bIns="45720" rtlCol="0" anchor="t">
            <a:normAutofit fontScale="85000" lnSpcReduction="20000"/>
          </a:bodyPr>
          <a:lstStyle/>
          <a:p>
            <a:pPr marL="0" indent="0">
              <a:buNone/>
            </a:pPr>
            <a:endParaRPr lang="fr-CA" dirty="0"/>
          </a:p>
          <a:p>
            <a:pPr marL="0" indent="0">
              <a:buNone/>
            </a:pPr>
            <a:endParaRPr lang="fr-CA" dirty="0"/>
          </a:p>
          <a:p>
            <a:pPr marL="0" indent="0">
              <a:buNone/>
            </a:pPr>
            <a:r>
              <a:rPr lang="fr-CA" dirty="0"/>
              <a:t>Caroline Boucher</a:t>
            </a:r>
          </a:p>
          <a:p>
            <a:pPr marL="0" indent="0">
              <a:buNone/>
            </a:pPr>
            <a:r>
              <a:rPr lang="fr-CA" dirty="0"/>
              <a:t>Directrice adjointe aux programmes d’études</a:t>
            </a:r>
          </a:p>
          <a:p>
            <a:pPr marL="0" indent="0">
              <a:buNone/>
            </a:pPr>
            <a:r>
              <a:rPr lang="fr-CA" dirty="0">
                <a:latin typeface="Cambria"/>
                <a:ea typeface="Cambria"/>
              </a:rPr>
              <a:t>Cégep de Lévis</a:t>
            </a:r>
          </a:p>
          <a:p>
            <a:endParaRPr lang="fr-CA" dirty="0">
              <a:latin typeface="Cambria"/>
              <a:ea typeface="Cambria"/>
            </a:endParaRPr>
          </a:p>
          <a:p>
            <a:r>
              <a:rPr lang="fr-CA" dirty="0" err="1">
                <a:latin typeface="Cambria"/>
                <a:ea typeface="Cambria"/>
              </a:rPr>
              <a:t>Acfas</a:t>
            </a:r>
            <a:r>
              <a:rPr lang="fr-CA" dirty="0">
                <a:latin typeface="Cambria"/>
                <a:ea typeface="Cambria"/>
              </a:rPr>
              <a:t>, 9 mai 2025</a:t>
            </a:r>
            <a:endParaRPr lang="fr-FR" dirty="0"/>
          </a:p>
        </p:txBody>
      </p:sp>
    </p:spTree>
    <p:extLst>
      <p:ext uri="{BB962C8B-B14F-4D97-AF65-F5344CB8AC3E}">
        <p14:creationId xmlns:p14="http://schemas.microsoft.com/office/powerpoint/2010/main" val="2739553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8611CC-5E96-FB58-5194-2107B733B3DA}"/>
              </a:ext>
            </a:extLst>
          </p:cNvPr>
          <p:cNvSpPr>
            <a:spLocks noGrp="1"/>
          </p:cNvSpPr>
          <p:nvPr>
            <p:ph type="title"/>
            <p:custDataLst>
              <p:tags r:id="rId1"/>
            </p:custDataLst>
          </p:nvPr>
        </p:nvSpPr>
        <p:spPr/>
        <p:txBody>
          <a:bodyPr/>
          <a:lstStyle/>
          <a:p>
            <a:r>
              <a:rPr lang="fr-CA" dirty="0"/>
              <a:t>Pistes pour les autres établissements</a:t>
            </a:r>
          </a:p>
        </p:txBody>
      </p:sp>
      <p:sp>
        <p:nvSpPr>
          <p:cNvPr id="3" name="Espace réservé du contenu 2">
            <a:extLst>
              <a:ext uri="{FF2B5EF4-FFF2-40B4-BE49-F238E27FC236}">
                <a16:creationId xmlns:a16="http://schemas.microsoft.com/office/drawing/2014/main" id="{C1232E45-9D11-AF9E-6120-DA86EC0BE802}"/>
              </a:ext>
            </a:extLst>
          </p:cNvPr>
          <p:cNvSpPr>
            <a:spLocks noGrp="1"/>
          </p:cNvSpPr>
          <p:nvPr>
            <p:ph idx="1"/>
            <p:custDataLst>
              <p:tags r:id="rId2"/>
            </p:custDataLst>
          </p:nvPr>
        </p:nvSpPr>
        <p:spPr/>
        <p:txBody>
          <a:bodyPr/>
          <a:lstStyle/>
          <a:p>
            <a:r>
              <a:rPr lang="fr-CA" dirty="0"/>
              <a:t>Répliquer le modèle d’évaluation continue sur 6 ans</a:t>
            </a:r>
          </a:p>
          <a:p>
            <a:r>
              <a:rPr lang="fr-CA" dirty="0"/>
              <a:t>S’assurer d’avoir des outils sur lesquels s’appuyer pour l’analyse et les réflexions</a:t>
            </a:r>
          </a:p>
          <a:p>
            <a:r>
              <a:rPr lang="fr-CA" dirty="0"/>
              <a:t>Intégrer la démarche dans un processus institutionalisé </a:t>
            </a:r>
          </a:p>
        </p:txBody>
      </p:sp>
    </p:spTree>
    <p:extLst>
      <p:ext uri="{BB962C8B-B14F-4D97-AF65-F5344CB8AC3E}">
        <p14:creationId xmlns:p14="http://schemas.microsoft.com/office/powerpoint/2010/main" val="381120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BF5377-58D3-5A7C-1E15-89073313BC31}"/>
              </a:ext>
            </a:extLst>
          </p:cNvPr>
          <p:cNvSpPr>
            <a:spLocks noGrp="1"/>
          </p:cNvSpPr>
          <p:nvPr>
            <p:ph type="title"/>
            <p:custDataLst>
              <p:tags r:id="rId1"/>
            </p:custDataLst>
          </p:nvPr>
        </p:nvSpPr>
        <p:spPr/>
        <p:txBody>
          <a:bodyPr/>
          <a:lstStyle/>
          <a:p>
            <a:r>
              <a:rPr lang="fr-CA" b="1" dirty="0">
                <a:solidFill>
                  <a:srgbClr val="0C2E3A"/>
                </a:solidFill>
              </a:rPr>
              <a:t>Historique &amp; contexte</a:t>
            </a:r>
          </a:p>
        </p:txBody>
      </p:sp>
      <p:cxnSp>
        <p:nvCxnSpPr>
          <p:cNvPr id="49" name="直接箭头连接符 61">
            <a:extLst>
              <a:ext uri="{FF2B5EF4-FFF2-40B4-BE49-F238E27FC236}">
                <a16:creationId xmlns:a16="http://schemas.microsoft.com/office/drawing/2014/main" id="{71D5BEB4-E22D-BA10-C653-96A81AD58D32}"/>
              </a:ext>
            </a:extLst>
          </p:cNvPr>
          <p:cNvCxnSpPr>
            <a:cxnSpLocks/>
          </p:cNvCxnSpPr>
          <p:nvPr>
            <p:custDataLst>
              <p:tags r:id="rId2"/>
            </p:custDataLst>
          </p:nvPr>
        </p:nvCxnSpPr>
        <p:spPr>
          <a:xfrm>
            <a:off x="375920" y="3429000"/>
            <a:ext cx="11276386" cy="0"/>
          </a:xfrm>
          <a:prstGeom prst="straightConnector1">
            <a:avLst/>
          </a:prstGeom>
          <a:ln w="38100">
            <a:solidFill>
              <a:srgbClr val="0C2E3A"/>
            </a:solidFill>
            <a:tailEnd type="triangle"/>
          </a:ln>
        </p:spPr>
        <p:style>
          <a:lnRef idx="1">
            <a:schemeClr val="accent1"/>
          </a:lnRef>
          <a:fillRef idx="0">
            <a:schemeClr val="accent1"/>
          </a:fillRef>
          <a:effectRef idx="0">
            <a:schemeClr val="accent1"/>
          </a:effectRef>
          <a:fontRef idx="minor">
            <a:schemeClr val="tx1"/>
          </a:fontRef>
        </p:style>
      </p:cxnSp>
      <p:grpSp>
        <p:nvGrpSpPr>
          <p:cNvPr id="9" name="Groupe 8">
            <a:extLst>
              <a:ext uri="{FF2B5EF4-FFF2-40B4-BE49-F238E27FC236}">
                <a16:creationId xmlns:a16="http://schemas.microsoft.com/office/drawing/2014/main" id="{014D2B70-6841-0D60-7FC6-D568C38052F7}"/>
              </a:ext>
            </a:extLst>
          </p:cNvPr>
          <p:cNvGrpSpPr/>
          <p:nvPr>
            <p:custDataLst>
              <p:tags r:id="rId3"/>
            </p:custDataLst>
          </p:nvPr>
        </p:nvGrpSpPr>
        <p:grpSpPr>
          <a:xfrm>
            <a:off x="100556" y="2168738"/>
            <a:ext cx="1496071" cy="2962404"/>
            <a:chOff x="100556" y="2168738"/>
            <a:chExt cx="1496071" cy="2962404"/>
          </a:xfrm>
        </p:grpSpPr>
        <p:grpSp>
          <p:nvGrpSpPr>
            <p:cNvPr id="50" name="Groupe 49">
              <a:extLst>
                <a:ext uri="{FF2B5EF4-FFF2-40B4-BE49-F238E27FC236}">
                  <a16:creationId xmlns:a16="http://schemas.microsoft.com/office/drawing/2014/main" id="{F1C5BA9F-37FC-E1F6-CBD8-AF7FD2C51AFD}"/>
                </a:ext>
              </a:extLst>
            </p:cNvPr>
            <p:cNvGrpSpPr/>
            <p:nvPr/>
          </p:nvGrpSpPr>
          <p:grpSpPr>
            <a:xfrm>
              <a:off x="100556" y="2168738"/>
              <a:ext cx="1496071" cy="2962404"/>
              <a:chOff x="70076" y="1518498"/>
              <a:chExt cx="1496071" cy="2962404"/>
            </a:xfrm>
          </p:grpSpPr>
          <p:cxnSp>
            <p:nvCxnSpPr>
              <p:cNvPr id="51" name="直接连接符 44">
                <a:extLst>
                  <a:ext uri="{FF2B5EF4-FFF2-40B4-BE49-F238E27FC236}">
                    <a16:creationId xmlns:a16="http://schemas.microsoft.com/office/drawing/2014/main" id="{80006491-D49E-E964-4E5C-C6D240831093}"/>
                  </a:ext>
                </a:extLst>
              </p:cNvPr>
              <p:cNvCxnSpPr>
                <a:cxnSpLocks/>
              </p:cNvCxnSpPr>
              <p:nvPr/>
            </p:nvCxnSpPr>
            <p:spPr>
              <a:xfrm>
                <a:off x="802349" y="2754785"/>
                <a:ext cx="0" cy="902029"/>
              </a:xfrm>
              <a:prstGeom prst="line">
                <a:avLst/>
              </a:prstGeom>
              <a:ln>
                <a:solidFill>
                  <a:srgbClr val="0C2E3A"/>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2" name="椭圆 62">
                <a:extLst>
                  <a:ext uri="{FF2B5EF4-FFF2-40B4-BE49-F238E27FC236}">
                    <a16:creationId xmlns:a16="http://schemas.microsoft.com/office/drawing/2014/main" id="{CD80CBB3-D0AB-AC5F-6E82-86D479445A8E}"/>
                  </a:ext>
                </a:extLst>
              </p:cNvPr>
              <p:cNvSpPr/>
              <p:nvPr/>
            </p:nvSpPr>
            <p:spPr>
              <a:xfrm>
                <a:off x="607091" y="2559527"/>
                <a:ext cx="390517" cy="390517"/>
              </a:xfrm>
              <a:prstGeom prst="ellipse">
                <a:avLst/>
              </a:prstGeom>
              <a:solidFill>
                <a:srgbClr val="0C2E3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solidFill>
                    <a:srgbClr val="0C2E3A"/>
                  </a:solidFill>
                  <a:cs typeface="+mn-ea"/>
                  <a:sym typeface="+mn-lt"/>
                </a:endParaRPr>
              </a:p>
            </p:txBody>
          </p:sp>
          <p:sp>
            <p:nvSpPr>
              <p:cNvPr id="53" name="椭圆 66">
                <a:extLst>
                  <a:ext uri="{FF2B5EF4-FFF2-40B4-BE49-F238E27FC236}">
                    <a16:creationId xmlns:a16="http://schemas.microsoft.com/office/drawing/2014/main" id="{FBAB9D97-446C-D720-A3F6-ED4CF5F5895C}"/>
                  </a:ext>
                </a:extLst>
              </p:cNvPr>
              <p:cNvSpPr/>
              <p:nvPr/>
            </p:nvSpPr>
            <p:spPr>
              <a:xfrm>
                <a:off x="433097" y="3742397"/>
                <a:ext cx="738505" cy="738505"/>
              </a:xfrm>
              <a:prstGeom prst="ellipse">
                <a:avLst/>
              </a:prstGeom>
              <a:noFill/>
              <a:ln w="28575">
                <a:solidFill>
                  <a:srgbClr val="0C2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cs typeface="+mn-ea"/>
                  <a:sym typeface="+mn-lt"/>
                </a:endParaRPr>
              </a:p>
            </p:txBody>
          </p:sp>
          <p:sp>
            <p:nvSpPr>
              <p:cNvPr id="54" name="文本框 79">
                <a:extLst>
                  <a:ext uri="{FF2B5EF4-FFF2-40B4-BE49-F238E27FC236}">
                    <a16:creationId xmlns:a16="http://schemas.microsoft.com/office/drawing/2014/main" id="{87AD96B6-0029-53C1-CE78-8893F4FD413F}"/>
                  </a:ext>
                </a:extLst>
              </p:cNvPr>
              <p:cNvSpPr txBox="1"/>
              <p:nvPr/>
            </p:nvSpPr>
            <p:spPr>
              <a:xfrm>
                <a:off x="101600" y="1518498"/>
                <a:ext cx="1464547" cy="369332"/>
              </a:xfrm>
              <a:prstGeom prst="rect">
                <a:avLst/>
              </a:prstGeom>
              <a:noFill/>
            </p:spPr>
            <p:txBody>
              <a:bodyPr wrap="square" rtlCol="0">
                <a:spAutoFit/>
              </a:bodyPr>
              <a:lstStyle/>
              <a:p>
                <a:pPr algn="ctr">
                  <a:lnSpc>
                    <a:spcPct val="100000"/>
                  </a:lnSpc>
                </a:pPr>
                <a:r>
                  <a:rPr lang="fr-CA" altLang="zh-CN" dirty="0">
                    <a:solidFill>
                      <a:srgbClr val="0C2E3A"/>
                    </a:solidFill>
                    <a:latin typeface="Barlow Condensed Medium" panose="00000606000000000000" pitchFamily="2" charset="0"/>
                    <a:cs typeface="+mn-ea"/>
                    <a:sym typeface="+mn-lt"/>
                  </a:rPr>
                  <a:t>Février 2016</a:t>
                </a:r>
                <a:endParaRPr lang="zh-CN" altLang="en-US" dirty="0">
                  <a:solidFill>
                    <a:srgbClr val="0C2E3A"/>
                  </a:solidFill>
                  <a:latin typeface="Barlow Condensed Medium" panose="00000606000000000000" pitchFamily="2" charset="0"/>
                  <a:cs typeface="+mn-ea"/>
                  <a:sym typeface="+mn-lt"/>
                </a:endParaRPr>
              </a:p>
            </p:txBody>
          </p:sp>
          <p:sp>
            <p:nvSpPr>
              <p:cNvPr id="55" name="文本框 83">
                <a:extLst>
                  <a:ext uri="{FF2B5EF4-FFF2-40B4-BE49-F238E27FC236}">
                    <a16:creationId xmlns:a16="http://schemas.microsoft.com/office/drawing/2014/main" id="{F2CB50D5-9359-1385-5AE5-818D39B389CE}"/>
                  </a:ext>
                </a:extLst>
              </p:cNvPr>
              <p:cNvSpPr txBox="1"/>
              <p:nvPr/>
            </p:nvSpPr>
            <p:spPr>
              <a:xfrm>
                <a:off x="70076" y="1868668"/>
                <a:ext cx="1464547" cy="670953"/>
              </a:xfrm>
              <a:prstGeom prst="rect">
                <a:avLst/>
              </a:prstGeom>
              <a:noFill/>
            </p:spPr>
            <p:txBody>
              <a:bodyPr wrap="square" rtlCol="0">
                <a:spAutoFit/>
                <a:scene3d>
                  <a:camera prst="orthographicFront"/>
                  <a:lightRig rig="threePt" dir="t"/>
                </a:scene3d>
                <a:sp3d contourW="12700"/>
              </a:bodyPr>
              <a:lstStyle/>
              <a:p>
                <a:pPr lvl="0" algn="ctr">
                  <a:lnSpc>
                    <a:spcPct val="94000"/>
                  </a:lnSpc>
                  <a:spcBef>
                    <a:spcPts val="0"/>
                  </a:spcBef>
                  <a:spcAft>
                    <a:spcPts val="0"/>
                  </a:spcAft>
                  <a:buClrTx/>
                  <a:buSzTx/>
                  <a:buFontTx/>
                  <a:defRPr/>
                </a:pPr>
                <a:r>
                  <a:rPr lang="en-US" altLang="zh-CN" sz="2000" b="1" noProof="0" dirty="0">
                    <a:ln>
                      <a:noFill/>
                    </a:ln>
                    <a:solidFill>
                      <a:srgbClr val="0C2E3A"/>
                    </a:solidFill>
                    <a:effectLst/>
                    <a:uLnTx/>
                    <a:uFillTx/>
                    <a:latin typeface="Barlow Condensed Medium" panose="00000606000000000000" pitchFamily="2" charset="0"/>
                    <a:cs typeface="+mn-ea"/>
                    <a:sym typeface="+mn-lt"/>
                  </a:rPr>
                  <a:t>1</a:t>
                </a:r>
                <a:r>
                  <a:rPr lang="en-US" altLang="zh-CN" sz="2000" b="1" baseline="30000" noProof="0" dirty="0">
                    <a:ln>
                      <a:noFill/>
                    </a:ln>
                    <a:solidFill>
                      <a:srgbClr val="0C2E3A"/>
                    </a:solidFill>
                    <a:effectLst/>
                    <a:uLnTx/>
                    <a:uFillTx/>
                    <a:latin typeface="Barlow Condensed Medium" panose="00000606000000000000" pitchFamily="2" charset="0"/>
                    <a:cs typeface="+mn-ea"/>
                    <a:sym typeface="+mn-lt"/>
                  </a:rPr>
                  <a:t>ers</a:t>
                </a:r>
                <a:r>
                  <a:rPr lang="en-US" altLang="zh-CN" sz="2000" b="1" noProof="0" dirty="0">
                    <a:ln>
                      <a:noFill/>
                    </a:ln>
                    <a:solidFill>
                      <a:srgbClr val="0C2E3A"/>
                    </a:solidFill>
                    <a:effectLst/>
                    <a:uLnTx/>
                    <a:uFillTx/>
                    <a:latin typeface="Barlow Condensed Medium" panose="00000606000000000000" pitchFamily="2" charset="0"/>
                    <a:cs typeface="+mn-ea"/>
                    <a:sym typeface="+mn-lt"/>
                  </a:rPr>
                  <a:t> tableaux de bord</a:t>
                </a:r>
              </a:p>
            </p:txBody>
          </p:sp>
        </p:grpSp>
        <p:pic>
          <p:nvPicPr>
            <p:cNvPr id="4" name="Image 3" descr="Une image contenant capture d’écran, cercle, symbole, Graphique&#10;&#10;Description générée automatiquement">
              <a:extLst>
                <a:ext uri="{FF2B5EF4-FFF2-40B4-BE49-F238E27FC236}">
                  <a16:creationId xmlns:a16="http://schemas.microsoft.com/office/drawing/2014/main" id="{2A60230B-87BE-0A10-5649-F5983858C42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80102" y="4487280"/>
              <a:ext cx="527304" cy="527304"/>
            </a:xfrm>
            <a:prstGeom prst="rect">
              <a:avLst/>
            </a:prstGeom>
          </p:spPr>
        </p:pic>
      </p:grpSp>
      <p:grpSp>
        <p:nvGrpSpPr>
          <p:cNvPr id="10" name="Groupe 9">
            <a:extLst>
              <a:ext uri="{FF2B5EF4-FFF2-40B4-BE49-F238E27FC236}">
                <a16:creationId xmlns:a16="http://schemas.microsoft.com/office/drawing/2014/main" id="{E03DB9DB-CFC1-A5ED-FCB4-8AB938044018}"/>
              </a:ext>
            </a:extLst>
          </p:cNvPr>
          <p:cNvGrpSpPr/>
          <p:nvPr>
            <p:custDataLst>
              <p:tags r:id="rId4"/>
            </p:custDataLst>
          </p:nvPr>
        </p:nvGrpSpPr>
        <p:grpSpPr>
          <a:xfrm>
            <a:off x="1990439" y="1613599"/>
            <a:ext cx="2487255" cy="3284787"/>
            <a:chOff x="1990439" y="1613599"/>
            <a:chExt cx="2487255" cy="3284787"/>
          </a:xfrm>
        </p:grpSpPr>
        <p:grpSp>
          <p:nvGrpSpPr>
            <p:cNvPr id="80" name="Groupe 79">
              <a:extLst>
                <a:ext uri="{FF2B5EF4-FFF2-40B4-BE49-F238E27FC236}">
                  <a16:creationId xmlns:a16="http://schemas.microsoft.com/office/drawing/2014/main" id="{FFFADF3F-5D85-7CA3-891F-C9D9FD56B311}"/>
                </a:ext>
              </a:extLst>
            </p:cNvPr>
            <p:cNvGrpSpPr/>
            <p:nvPr/>
          </p:nvGrpSpPr>
          <p:grpSpPr>
            <a:xfrm>
              <a:off x="1990439" y="1613599"/>
              <a:ext cx="2487255" cy="3284787"/>
              <a:chOff x="1326064" y="963359"/>
              <a:chExt cx="2487255" cy="3284787"/>
            </a:xfrm>
          </p:grpSpPr>
          <p:cxnSp>
            <p:nvCxnSpPr>
              <p:cNvPr id="81" name="直接连接符 59">
                <a:extLst>
                  <a:ext uri="{FF2B5EF4-FFF2-40B4-BE49-F238E27FC236}">
                    <a16:creationId xmlns:a16="http://schemas.microsoft.com/office/drawing/2014/main" id="{5E926AF0-1D55-872A-24B4-FEF72B6519D0}"/>
                  </a:ext>
                </a:extLst>
              </p:cNvPr>
              <p:cNvCxnSpPr>
                <a:cxnSpLocks/>
              </p:cNvCxnSpPr>
              <p:nvPr/>
            </p:nvCxnSpPr>
            <p:spPr>
              <a:xfrm>
                <a:off x="2569691" y="1783075"/>
                <a:ext cx="0" cy="902029"/>
              </a:xfrm>
              <a:prstGeom prst="line">
                <a:avLst/>
              </a:prstGeom>
              <a:ln>
                <a:solidFill>
                  <a:srgbClr val="0C2E3A"/>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2" name="椭圆 63">
                <a:extLst>
                  <a:ext uri="{FF2B5EF4-FFF2-40B4-BE49-F238E27FC236}">
                    <a16:creationId xmlns:a16="http://schemas.microsoft.com/office/drawing/2014/main" id="{FE823FB3-2D28-D3E3-BDF5-52A7C05C2D59}"/>
                  </a:ext>
                </a:extLst>
              </p:cNvPr>
              <p:cNvSpPr/>
              <p:nvPr/>
            </p:nvSpPr>
            <p:spPr>
              <a:xfrm>
                <a:off x="2374433" y="2559527"/>
                <a:ext cx="390517" cy="390517"/>
              </a:xfrm>
              <a:prstGeom prst="ellipse">
                <a:avLst/>
              </a:prstGeom>
              <a:solidFill>
                <a:srgbClr val="0C2E3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solidFill>
                    <a:schemeClr val="bg1">
                      <a:lumMod val="95000"/>
                    </a:schemeClr>
                  </a:solidFill>
                  <a:cs typeface="+mn-ea"/>
                  <a:sym typeface="+mn-lt"/>
                </a:endParaRPr>
              </a:p>
            </p:txBody>
          </p:sp>
          <p:sp>
            <p:nvSpPr>
              <p:cNvPr id="83" name="椭圆 67">
                <a:extLst>
                  <a:ext uri="{FF2B5EF4-FFF2-40B4-BE49-F238E27FC236}">
                    <a16:creationId xmlns:a16="http://schemas.microsoft.com/office/drawing/2014/main" id="{86D78BB7-02A3-5265-621C-9EBE846304FA}"/>
                  </a:ext>
                </a:extLst>
              </p:cNvPr>
              <p:cNvSpPr/>
              <p:nvPr/>
            </p:nvSpPr>
            <p:spPr>
              <a:xfrm>
                <a:off x="2200439" y="963359"/>
                <a:ext cx="738505" cy="738505"/>
              </a:xfrm>
              <a:prstGeom prst="ellipse">
                <a:avLst/>
              </a:prstGeom>
              <a:noFill/>
              <a:ln w="28575">
                <a:solidFill>
                  <a:srgbClr val="0C2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84" name="文本框 80">
                <a:extLst>
                  <a:ext uri="{FF2B5EF4-FFF2-40B4-BE49-F238E27FC236}">
                    <a16:creationId xmlns:a16="http://schemas.microsoft.com/office/drawing/2014/main" id="{D2706BA4-F995-8DB0-9731-012FFCDCBD97}"/>
                  </a:ext>
                </a:extLst>
              </p:cNvPr>
              <p:cNvSpPr txBox="1"/>
              <p:nvPr/>
            </p:nvSpPr>
            <p:spPr>
              <a:xfrm>
                <a:off x="1947932" y="3878814"/>
                <a:ext cx="1243518" cy="369332"/>
              </a:xfrm>
              <a:prstGeom prst="rect">
                <a:avLst/>
              </a:prstGeom>
              <a:noFill/>
            </p:spPr>
            <p:txBody>
              <a:bodyPr wrap="square" rtlCol="0">
                <a:spAutoFit/>
              </a:bodyPr>
              <a:lstStyle/>
              <a:p>
                <a:pPr algn="ctr"/>
                <a:r>
                  <a:rPr lang="fr-CA" altLang="zh-CN" dirty="0">
                    <a:solidFill>
                      <a:srgbClr val="0C2E3A"/>
                    </a:solidFill>
                    <a:latin typeface="Barlow Condensed Medium" panose="00000606000000000000" pitchFamily="2" charset="0"/>
                    <a:cs typeface="+mn-ea"/>
                    <a:sym typeface="+mn-lt"/>
                  </a:rPr>
                  <a:t>Avril 2019</a:t>
                </a:r>
                <a:endParaRPr lang="zh-CN" altLang="en-US" dirty="0">
                  <a:solidFill>
                    <a:srgbClr val="0C2E3A"/>
                  </a:solidFill>
                  <a:latin typeface="Barlow Condensed Medium" panose="00000606000000000000" pitchFamily="2" charset="0"/>
                  <a:cs typeface="+mn-ea"/>
                  <a:sym typeface="+mn-lt"/>
                </a:endParaRPr>
              </a:p>
            </p:txBody>
          </p:sp>
          <p:sp>
            <p:nvSpPr>
              <p:cNvPr id="85" name="文本框 85">
                <a:extLst>
                  <a:ext uri="{FF2B5EF4-FFF2-40B4-BE49-F238E27FC236}">
                    <a16:creationId xmlns:a16="http://schemas.microsoft.com/office/drawing/2014/main" id="{ABCC32C6-52E6-7C69-5981-EC690E9F2529}"/>
                  </a:ext>
                </a:extLst>
              </p:cNvPr>
              <p:cNvSpPr txBox="1"/>
              <p:nvPr/>
            </p:nvSpPr>
            <p:spPr>
              <a:xfrm>
                <a:off x="1326064" y="2959797"/>
                <a:ext cx="2487255" cy="960263"/>
              </a:xfrm>
              <a:prstGeom prst="rect">
                <a:avLst/>
              </a:prstGeom>
              <a:noFill/>
            </p:spPr>
            <p:txBody>
              <a:bodyPr wrap="square" rtlCol="0">
                <a:spAutoFit/>
                <a:scene3d>
                  <a:camera prst="orthographicFront"/>
                  <a:lightRig rig="threePt" dir="t"/>
                </a:scene3d>
                <a:sp3d contourW="12700"/>
              </a:bodyPr>
              <a:lstStyle/>
              <a:p>
                <a:pPr lvl="0" algn="ctr">
                  <a:lnSpc>
                    <a:spcPct val="94000"/>
                  </a:lnSpc>
                  <a:spcBef>
                    <a:spcPts val="0"/>
                  </a:spcBef>
                  <a:spcAft>
                    <a:spcPts val="0"/>
                  </a:spcAft>
                  <a:buClrTx/>
                  <a:buSzTx/>
                  <a:buFontTx/>
                  <a:defRPr/>
                </a:pPr>
                <a:r>
                  <a:rPr lang="en-US" altLang="zh-CN" sz="2000" b="1" noProof="0" dirty="0">
                    <a:ln>
                      <a:noFill/>
                    </a:ln>
                    <a:solidFill>
                      <a:srgbClr val="0C2E3A"/>
                    </a:solidFill>
                    <a:effectLst/>
                    <a:uLnTx/>
                    <a:uFillTx/>
                    <a:latin typeface="Barlow Condensed Medium" panose="00000606000000000000" pitchFamily="2" charset="0"/>
                    <a:cs typeface="+mn-ea"/>
                    <a:sym typeface="+mn-lt"/>
                  </a:rPr>
                  <a:t>Adoption de la </a:t>
                </a:r>
                <a:r>
                  <a:rPr lang="en-US" altLang="zh-CN" sz="2000" b="1" i="1" noProof="0" dirty="0">
                    <a:ln>
                      <a:noFill/>
                    </a:ln>
                    <a:solidFill>
                      <a:srgbClr val="0C2E3A"/>
                    </a:solidFill>
                    <a:effectLst/>
                    <a:uLnTx/>
                    <a:uFillTx/>
                    <a:latin typeface="Barlow Condensed Medium" panose="00000606000000000000" pitchFamily="2" charset="0"/>
                    <a:cs typeface="+mn-ea"/>
                    <a:sym typeface="+mn-lt"/>
                  </a:rPr>
                  <a:t>Politique </a:t>
                </a:r>
                <a:r>
                  <a:rPr lang="en-US" altLang="zh-CN" sz="2000" b="1" i="1" noProof="0" dirty="0" err="1">
                    <a:ln>
                      <a:noFill/>
                    </a:ln>
                    <a:solidFill>
                      <a:srgbClr val="0C2E3A"/>
                    </a:solidFill>
                    <a:effectLst/>
                    <a:uLnTx/>
                    <a:uFillTx/>
                    <a:latin typeface="Barlow Condensed Medium" panose="00000606000000000000" pitchFamily="2" charset="0"/>
                    <a:cs typeface="+mn-ea"/>
                    <a:sym typeface="+mn-lt"/>
                  </a:rPr>
                  <a:t>institutionnelle</a:t>
                </a:r>
                <a:r>
                  <a:rPr lang="en-US" altLang="zh-CN" sz="2000" b="1" i="1" noProof="0" dirty="0">
                    <a:ln>
                      <a:noFill/>
                    </a:ln>
                    <a:solidFill>
                      <a:srgbClr val="0C2E3A"/>
                    </a:solidFill>
                    <a:effectLst/>
                    <a:uLnTx/>
                    <a:uFillTx/>
                    <a:latin typeface="Barlow Condensed Medium" panose="00000606000000000000" pitchFamily="2" charset="0"/>
                    <a:cs typeface="+mn-ea"/>
                    <a:sym typeface="+mn-lt"/>
                  </a:rPr>
                  <a:t> de gestion des </a:t>
                </a:r>
                <a:r>
                  <a:rPr lang="en-US" altLang="zh-CN" sz="2000" b="1" i="1" noProof="0" dirty="0" err="1">
                    <a:ln>
                      <a:noFill/>
                    </a:ln>
                    <a:solidFill>
                      <a:srgbClr val="0C2E3A"/>
                    </a:solidFill>
                    <a:effectLst/>
                    <a:uLnTx/>
                    <a:uFillTx/>
                    <a:latin typeface="Barlow Condensed Medium" panose="00000606000000000000" pitchFamily="2" charset="0"/>
                    <a:cs typeface="+mn-ea"/>
                    <a:sym typeface="+mn-lt"/>
                  </a:rPr>
                  <a:t>programmes</a:t>
                </a:r>
                <a:endParaRPr lang="en-US" altLang="zh-CN" sz="2000" b="1" i="1" noProof="0" dirty="0">
                  <a:ln>
                    <a:noFill/>
                  </a:ln>
                  <a:solidFill>
                    <a:srgbClr val="0C2E3A"/>
                  </a:solidFill>
                  <a:effectLst/>
                  <a:uLnTx/>
                  <a:uFillTx/>
                  <a:latin typeface="Barlow Condensed Medium" panose="00000606000000000000" pitchFamily="2" charset="0"/>
                  <a:cs typeface="+mn-ea"/>
                  <a:sym typeface="+mn-lt"/>
                </a:endParaRPr>
              </a:p>
            </p:txBody>
          </p:sp>
        </p:grpSp>
        <p:pic>
          <p:nvPicPr>
            <p:cNvPr id="6" name="Image 5" descr="Une image contenant capture d’écran, Graphique, conception&#10;&#10;Description générée automatiquement">
              <a:extLst>
                <a:ext uri="{FF2B5EF4-FFF2-40B4-BE49-F238E27FC236}">
                  <a16:creationId xmlns:a16="http://schemas.microsoft.com/office/drawing/2014/main" id="{AE0B1E86-6D5B-2BE4-FF8F-92BF15F57A4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976331" y="1694593"/>
              <a:ext cx="567066" cy="567066"/>
            </a:xfrm>
            <a:prstGeom prst="rect">
              <a:avLst/>
            </a:prstGeom>
          </p:spPr>
        </p:pic>
      </p:grpSp>
      <p:grpSp>
        <p:nvGrpSpPr>
          <p:cNvPr id="11" name="Groupe 10">
            <a:extLst>
              <a:ext uri="{FF2B5EF4-FFF2-40B4-BE49-F238E27FC236}">
                <a16:creationId xmlns:a16="http://schemas.microsoft.com/office/drawing/2014/main" id="{27643C6E-8799-A356-64C4-DF41C29B9B4D}"/>
              </a:ext>
            </a:extLst>
          </p:cNvPr>
          <p:cNvGrpSpPr/>
          <p:nvPr>
            <p:custDataLst>
              <p:tags r:id="rId5"/>
            </p:custDataLst>
          </p:nvPr>
        </p:nvGrpSpPr>
        <p:grpSpPr>
          <a:xfrm>
            <a:off x="4673604" y="2228626"/>
            <a:ext cx="2465117" cy="2902516"/>
            <a:chOff x="4673604" y="2228626"/>
            <a:chExt cx="2465117" cy="2902516"/>
          </a:xfrm>
        </p:grpSpPr>
        <p:grpSp>
          <p:nvGrpSpPr>
            <p:cNvPr id="89" name="Groupe 88">
              <a:extLst>
                <a:ext uri="{FF2B5EF4-FFF2-40B4-BE49-F238E27FC236}">
                  <a16:creationId xmlns:a16="http://schemas.microsoft.com/office/drawing/2014/main" id="{8A0E2962-C810-A58F-832D-FABE998C21F3}"/>
                </a:ext>
              </a:extLst>
            </p:cNvPr>
            <p:cNvGrpSpPr/>
            <p:nvPr/>
          </p:nvGrpSpPr>
          <p:grpSpPr>
            <a:xfrm>
              <a:off x="4673604" y="2228626"/>
              <a:ext cx="2465117" cy="2902516"/>
              <a:chOff x="3788433" y="1578386"/>
              <a:chExt cx="2465117" cy="2902516"/>
            </a:xfrm>
          </p:grpSpPr>
          <p:cxnSp>
            <p:nvCxnSpPr>
              <p:cNvPr id="90" name="直接连接符 45">
                <a:extLst>
                  <a:ext uri="{FF2B5EF4-FFF2-40B4-BE49-F238E27FC236}">
                    <a16:creationId xmlns:a16="http://schemas.microsoft.com/office/drawing/2014/main" id="{C37E6810-BFDF-9B7E-DA5B-15ECA552D031}"/>
                  </a:ext>
                </a:extLst>
              </p:cNvPr>
              <p:cNvCxnSpPr>
                <a:cxnSpLocks/>
              </p:cNvCxnSpPr>
              <p:nvPr/>
            </p:nvCxnSpPr>
            <p:spPr>
              <a:xfrm>
                <a:off x="5031181" y="2754785"/>
                <a:ext cx="0" cy="902029"/>
              </a:xfrm>
              <a:prstGeom prst="line">
                <a:avLst/>
              </a:prstGeom>
              <a:ln>
                <a:solidFill>
                  <a:srgbClr val="0C2E3A"/>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1" name="椭圆 64">
                <a:extLst>
                  <a:ext uri="{FF2B5EF4-FFF2-40B4-BE49-F238E27FC236}">
                    <a16:creationId xmlns:a16="http://schemas.microsoft.com/office/drawing/2014/main" id="{804260A2-DD55-26FB-39E2-28A2AD38C3D2}"/>
                  </a:ext>
                </a:extLst>
              </p:cNvPr>
              <p:cNvSpPr/>
              <p:nvPr/>
            </p:nvSpPr>
            <p:spPr>
              <a:xfrm>
                <a:off x="4825733" y="2559527"/>
                <a:ext cx="390517" cy="390517"/>
              </a:xfrm>
              <a:prstGeom prst="ellipse">
                <a:avLst/>
              </a:prstGeom>
              <a:solidFill>
                <a:srgbClr val="0C2E3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schemeClr val="bg1">
                      <a:lumMod val="95000"/>
                    </a:schemeClr>
                  </a:solidFill>
                  <a:cs typeface="+mn-ea"/>
                  <a:sym typeface="+mn-lt"/>
                </a:endParaRPr>
              </a:p>
            </p:txBody>
          </p:sp>
          <p:sp>
            <p:nvSpPr>
              <p:cNvPr id="92" name="椭圆 69">
                <a:extLst>
                  <a:ext uri="{FF2B5EF4-FFF2-40B4-BE49-F238E27FC236}">
                    <a16:creationId xmlns:a16="http://schemas.microsoft.com/office/drawing/2014/main" id="{9CF5CCC5-990D-6C90-8C55-6D14B3685900}"/>
                  </a:ext>
                </a:extLst>
              </p:cNvPr>
              <p:cNvSpPr/>
              <p:nvPr/>
            </p:nvSpPr>
            <p:spPr>
              <a:xfrm>
                <a:off x="4651739" y="3742397"/>
                <a:ext cx="738505" cy="738505"/>
              </a:xfrm>
              <a:prstGeom prst="ellipse">
                <a:avLst/>
              </a:prstGeom>
              <a:noFill/>
              <a:ln w="28575">
                <a:solidFill>
                  <a:srgbClr val="0C2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93" name="文本框 81">
                <a:extLst>
                  <a:ext uri="{FF2B5EF4-FFF2-40B4-BE49-F238E27FC236}">
                    <a16:creationId xmlns:a16="http://schemas.microsoft.com/office/drawing/2014/main" id="{108B0EA6-6A95-1091-EB00-9E065767437F}"/>
                  </a:ext>
                </a:extLst>
              </p:cNvPr>
              <p:cNvSpPr txBox="1"/>
              <p:nvPr/>
            </p:nvSpPr>
            <p:spPr>
              <a:xfrm>
                <a:off x="3788433" y="1578386"/>
                <a:ext cx="2465117" cy="369332"/>
              </a:xfrm>
              <a:prstGeom prst="rect">
                <a:avLst/>
              </a:prstGeom>
              <a:noFill/>
            </p:spPr>
            <p:txBody>
              <a:bodyPr wrap="square" rtlCol="0">
                <a:spAutoFit/>
              </a:bodyPr>
              <a:lstStyle/>
              <a:p>
                <a:pPr algn="ctr"/>
                <a:r>
                  <a:rPr lang="fr-CA" altLang="zh-CN" dirty="0">
                    <a:solidFill>
                      <a:srgbClr val="0C2E3A"/>
                    </a:solidFill>
                    <a:latin typeface="Barlow Condensed Medium" panose="00000606000000000000" pitchFamily="2" charset="0"/>
                    <a:cs typeface="+mn-ea"/>
                    <a:sym typeface="+mn-lt"/>
                  </a:rPr>
                  <a:t>Automne 2021</a:t>
                </a:r>
                <a:endParaRPr lang="zh-CN" altLang="en-US" dirty="0">
                  <a:solidFill>
                    <a:srgbClr val="0C2E3A"/>
                  </a:solidFill>
                  <a:latin typeface="Barlow Condensed Medium" panose="00000606000000000000" pitchFamily="2" charset="0"/>
                  <a:cs typeface="+mn-ea"/>
                  <a:sym typeface="+mn-lt"/>
                </a:endParaRPr>
              </a:p>
            </p:txBody>
          </p:sp>
          <p:sp>
            <p:nvSpPr>
              <p:cNvPr id="94" name="文本框 84">
                <a:extLst>
                  <a:ext uri="{FF2B5EF4-FFF2-40B4-BE49-F238E27FC236}">
                    <a16:creationId xmlns:a16="http://schemas.microsoft.com/office/drawing/2014/main" id="{D75DF6D1-A3B6-F26D-DC5C-046244071B7A}"/>
                  </a:ext>
                </a:extLst>
              </p:cNvPr>
              <p:cNvSpPr txBox="1"/>
              <p:nvPr/>
            </p:nvSpPr>
            <p:spPr>
              <a:xfrm>
                <a:off x="4037343" y="1868668"/>
                <a:ext cx="1967297" cy="670953"/>
              </a:xfrm>
              <a:prstGeom prst="rect">
                <a:avLst/>
              </a:prstGeom>
              <a:noFill/>
            </p:spPr>
            <p:txBody>
              <a:bodyPr wrap="square" rtlCol="0">
                <a:spAutoFit/>
                <a:scene3d>
                  <a:camera prst="orthographicFront"/>
                  <a:lightRig rig="threePt" dir="t"/>
                </a:scene3d>
                <a:sp3d contourW="12700"/>
              </a:bodyPr>
              <a:lstStyle>
                <a:defPPr marR="0" lvl="0" algn="l" rtl="0">
                  <a:lnSpc>
                    <a:spcPct val="100000"/>
                  </a:lnSpc>
                  <a:spcBef>
                    <a:spcPts val="0"/>
                  </a:spcBef>
                  <a:spcAft>
                    <a:spcPts val="0"/>
                  </a:spcAft>
                </a:defPPr>
                <a:lvl1pPr algn="ctr">
                  <a:lnSpc>
                    <a:spcPct val="94000"/>
                  </a:lnSpc>
                  <a:buClrTx/>
                  <a:buSzTx/>
                  <a:buFontTx/>
                  <a:defRPr sz="2000" b="1">
                    <a:ln>
                      <a:noFill/>
                    </a:ln>
                    <a:solidFill>
                      <a:srgbClr val="0C2E3A"/>
                    </a:solidFill>
                    <a:effectLst/>
                    <a:uLnTx/>
                    <a:uFillTx/>
                    <a:latin typeface="Barlow Condensed Medium" panose="00000606000000000000" pitchFamily="2" charset="0"/>
                    <a:cs typeface="+mn-ea"/>
                  </a:defRPr>
                </a:lvl1pPr>
              </a:lstStyle>
              <a:p>
                <a:r>
                  <a:rPr lang="en-US" altLang="zh-CN" dirty="0" err="1">
                    <a:sym typeface="+mn-lt"/>
                  </a:rPr>
                  <a:t>Refonte</a:t>
                </a:r>
                <a:r>
                  <a:rPr lang="en-US" altLang="zh-CN" dirty="0">
                    <a:sym typeface="+mn-lt"/>
                  </a:rPr>
                  <a:t> des tableaux de bord</a:t>
                </a:r>
              </a:p>
            </p:txBody>
          </p:sp>
        </p:grpSp>
        <p:pic>
          <p:nvPicPr>
            <p:cNvPr id="8" name="Image 7" descr="Une image contenant Police, Graphique, capture d’écran, cercle&#10;&#10;Description générée automatiquement">
              <a:extLst>
                <a:ext uri="{FF2B5EF4-FFF2-40B4-BE49-F238E27FC236}">
                  <a16:creationId xmlns:a16="http://schemas.microsoft.com/office/drawing/2014/main" id="{C6BDCA07-8117-57AD-8330-838E8624F2B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608232" y="4449842"/>
              <a:ext cx="622713" cy="622713"/>
            </a:xfrm>
            <a:prstGeom prst="rect">
              <a:avLst/>
            </a:prstGeom>
          </p:spPr>
        </p:pic>
      </p:grpSp>
      <p:grpSp>
        <p:nvGrpSpPr>
          <p:cNvPr id="14" name="Groupe 13">
            <a:extLst>
              <a:ext uri="{FF2B5EF4-FFF2-40B4-BE49-F238E27FC236}">
                <a16:creationId xmlns:a16="http://schemas.microsoft.com/office/drawing/2014/main" id="{B9D4B121-4085-96BA-071A-7C517BF8188D}"/>
              </a:ext>
            </a:extLst>
          </p:cNvPr>
          <p:cNvGrpSpPr/>
          <p:nvPr>
            <p:custDataLst>
              <p:tags r:id="rId6"/>
            </p:custDataLst>
          </p:nvPr>
        </p:nvGrpSpPr>
        <p:grpSpPr>
          <a:xfrm>
            <a:off x="7261035" y="1613599"/>
            <a:ext cx="2099696" cy="3027457"/>
            <a:chOff x="7261035" y="1613599"/>
            <a:chExt cx="2099696" cy="3027457"/>
          </a:xfrm>
        </p:grpSpPr>
        <p:grpSp>
          <p:nvGrpSpPr>
            <p:cNvPr id="61" name="Groupe 60">
              <a:extLst>
                <a:ext uri="{FF2B5EF4-FFF2-40B4-BE49-F238E27FC236}">
                  <a16:creationId xmlns:a16="http://schemas.microsoft.com/office/drawing/2014/main" id="{C350018A-9E2D-B24B-B546-5729B98A8BE7}"/>
                </a:ext>
              </a:extLst>
            </p:cNvPr>
            <p:cNvGrpSpPr/>
            <p:nvPr/>
          </p:nvGrpSpPr>
          <p:grpSpPr>
            <a:xfrm>
              <a:off x="7261035" y="1613599"/>
              <a:ext cx="2099696" cy="3027457"/>
              <a:chOff x="6916492" y="963359"/>
              <a:chExt cx="2099696" cy="3027457"/>
            </a:xfrm>
          </p:grpSpPr>
          <p:cxnSp>
            <p:nvCxnSpPr>
              <p:cNvPr id="62" name="直接连接符 59">
                <a:extLst>
                  <a:ext uri="{FF2B5EF4-FFF2-40B4-BE49-F238E27FC236}">
                    <a16:creationId xmlns:a16="http://schemas.microsoft.com/office/drawing/2014/main" id="{3AF3FD81-0F3A-5910-2905-28887996E73A}"/>
                  </a:ext>
                </a:extLst>
              </p:cNvPr>
              <p:cNvCxnSpPr>
                <a:cxnSpLocks/>
              </p:cNvCxnSpPr>
              <p:nvPr/>
            </p:nvCxnSpPr>
            <p:spPr>
              <a:xfrm>
                <a:off x="7966340" y="1784451"/>
                <a:ext cx="0" cy="902029"/>
              </a:xfrm>
              <a:prstGeom prst="line">
                <a:avLst/>
              </a:prstGeom>
              <a:ln>
                <a:solidFill>
                  <a:srgbClr val="0C2E3A"/>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3" name="椭圆 63">
                <a:extLst>
                  <a:ext uri="{FF2B5EF4-FFF2-40B4-BE49-F238E27FC236}">
                    <a16:creationId xmlns:a16="http://schemas.microsoft.com/office/drawing/2014/main" id="{02342B50-627B-7F19-1AD6-B84C2DAF473C}"/>
                  </a:ext>
                </a:extLst>
              </p:cNvPr>
              <p:cNvSpPr/>
              <p:nvPr/>
            </p:nvSpPr>
            <p:spPr>
              <a:xfrm>
                <a:off x="7771082" y="2560903"/>
                <a:ext cx="390517" cy="390517"/>
              </a:xfrm>
              <a:prstGeom prst="ellipse">
                <a:avLst/>
              </a:prstGeom>
              <a:solidFill>
                <a:srgbClr val="0C2E3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schemeClr val="bg1">
                      <a:lumMod val="95000"/>
                    </a:schemeClr>
                  </a:solidFill>
                  <a:cs typeface="+mn-ea"/>
                  <a:sym typeface="+mn-lt"/>
                </a:endParaRPr>
              </a:p>
            </p:txBody>
          </p:sp>
          <p:sp>
            <p:nvSpPr>
              <p:cNvPr id="64" name="椭圆 67">
                <a:extLst>
                  <a:ext uri="{FF2B5EF4-FFF2-40B4-BE49-F238E27FC236}">
                    <a16:creationId xmlns:a16="http://schemas.microsoft.com/office/drawing/2014/main" id="{48A63678-D228-9325-16F6-0FA492A25BF9}"/>
                  </a:ext>
                </a:extLst>
              </p:cNvPr>
              <p:cNvSpPr/>
              <p:nvPr/>
            </p:nvSpPr>
            <p:spPr>
              <a:xfrm>
                <a:off x="7597088" y="963359"/>
                <a:ext cx="738505" cy="738505"/>
              </a:xfrm>
              <a:prstGeom prst="ellipse">
                <a:avLst/>
              </a:prstGeom>
              <a:noFill/>
              <a:ln w="28575">
                <a:solidFill>
                  <a:srgbClr val="0C2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C2E3A"/>
                  </a:solidFill>
                  <a:cs typeface="+mn-ea"/>
                  <a:sym typeface="+mn-lt"/>
                </a:endParaRPr>
              </a:p>
            </p:txBody>
          </p:sp>
          <p:sp>
            <p:nvSpPr>
              <p:cNvPr id="65" name="文本框 80">
                <a:extLst>
                  <a:ext uri="{FF2B5EF4-FFF2-40B4-BE49-F238E27FC236}">
                    <a16:creationId xmlns:a16="http://schemas.microsoft.com/office/drawing/2014/main" id="{D881809C-D6C7-5588-1C75-8C2CF9491B18}"/>
                  </a:ext>
                </a:extLst>
              </p:cNvPr>
              <p:cNvSpPr txBox="1"/>
              <p:nvPr/>
            </p:nvSpPr>
            <p:spPr>
              <a:xfrm>
                <a:off x="6938275" y="3621484"/>
                <a:ext cx="2056130" cy="369332"/>
              </a:xfrm>
              <a:prstGeom prst="rect">
                <a:avLst/>
              </a:prstGeom>
              <a:noFill/>
            </p:spPr>
            <p:txBody>
              <a:bodyPr wrap="square" rtlCol="0">
                <a:spAutoFit/>
              </a:bodyPr>
              <a:lstStyle/>
              <a:p>
                <a:pPr algn="ctr"/>
                <a:r>
                  <a:rPr lang="fr-CA" altLang="zh-CN" dirty="0">
                    <a:solidFill>
                      <a:srgbClr val="0C2E3A"/>
                    </a:solidFill>
                    <a:latin typeface="Barlow Condensed Medium" panose="00000606000000000000" pitchFamily="2" charset="0"/>
                    <a:cs typeface="+mn-ea"/>
                    <a:sym typeface="+mn-lt"/>
                  </a:rPr>
                  <a:t>Hiver 2022</a:t>
                </a:r>
                <a:endParaRPr lang="zh-CN" altLang="en-US" dirty="0">
                  <a:solidFill>
                    <a:srgbClr val="0C2E3A"/>
                  </a:solidFill>
                  <a:latin typeface="Barlow Condensed Medium" panose="00000606000000000000" pitchFamily="2" charset="0"/>
                  <a:cs typeface="+mn-ea"/>
                  <a:sym typeface="+mn-lt"/>
                </a:endParaRPr>
              </a:p>
            </p:txBody>
          </p:sp>
          <p:sp>
            <p:nvSpPr>
              <p:cNvPr id="66" name="文本框 85">
                <a:extLst>
                  <a:ext uri="{FF2B5EF4-FFF2-40B4-BE49-F238E27FC236}">
                    <a16:creationId xmlns:a16="http://schemas.microsoft.com/office/drawing/2014/main" id="{A696F2F4-7B26-69EE-5BA0-43F97AFC91A3}"/>
                  </a:ext>
                </a:extLst>
              </p:cNvPr>
              <p:cNvSpPr txBox="1"/>
              <p:nvPr/>
            </p:nvSpPr>
            <p:spPr>
              <a:xfrm>
                <a:off x="6916492" y="2944129"/>
                <a:ext cx="2099696" cy="670953"/>
              </a:xfrm>
              <a:prstGeom prst="rect">
                <a:avLst/>
              </a:prstGeom>
              <a:noFill/>
            </p:spPr>
            <p:txBody>
              <a:bodyPr wrap="square" rtlCol="0">
                <a:spAutoFit/>
                <a:scene3d>
                  <a:camera prst="orthographicFront"/>
                  <a:lightRig rig="threePt" dir="t"/>
                </a:scene3d>
                <a:sp3d contourW="12700"/>
              </a:bodyPr>
              <a:lstStyle/>
              <a:p>
                <a:pPr lvl="0" algn="ctr">
                  <a:lnSpc>
                    <a:spcPct val="94000"/>
                  </a:lnSpc>
                  <a:spcBef>
                    <a:spcPts val="0"/>
                  </a:spcBef>
                  <a:spcAft>
                    <a:spcPts val="0"/>
                  </a:spcAft>
                  <a:buClrTx/>
                  <a:buSzTx/>
                  <a:buFontTx/>
                  <a:defRPr/>
                </a:pPr>
                <a:r>
                  <a:rPr lang="en-US" altLang="zh-CN" sz="2000" b="1" noProof="0" dirty="0">
                    <a:ln>
                      <a:noFill/>
                    </a:ln>
                    <a:solidFill>
                      <a:srgbClr val="0C2E3A"/>
                    </a:solidFill>
                    <a:effectLst/>
                    <a:uLnTx/>
                    <a:uFillTx/>
                    <a:latin typeface="Barlow Condensed Medium" panose="00000606000000000000" pitchFamily="2" charset="0"/>
                    <a:cs typeface="+mn-ea"/>
                    <a:sym typeface="+mn-lt"/>
                  </a:rPr>
                  <a:t>Adoption des </a:t>
                </a:r>
                <a:r>
                  <a:rPr lang="en-US" altLang="zh-CN" sz="2000" b="1" noProof="0" dirty="0" err="1">
                    <a:ln>
                      <a:noFill/>
                    </a:ln>
                    <a:solidFill>
                      <a:srgbClr val="0C2E3A"/>
                    </a:solidFill>
                    <a:effectLst/>
                    <a:uLnTx/>
                    <a:uFillTx/>
                    <a:latin typeface="Barlow Condensed Medium" panose="00000606000000000000" pitchFamily="2" charset="0"/>
                    <a:cs typeface="+mn-ea"/>
                    <a:sym typeface="+mn-lt"/>
                  </a:rPr>
                  <a:t>outils</a:t>
                </a:r>
                <a:r>
                  <a:rPr lang="en-US" altLang="zh-CN" sz="2000" b="1" noProof="0" dirty="0">
                    <a:ln>
                      <a:noFill/>
                    </a:ln>
                    <a:solidFill>
                      <a:srgbClr val="0C2E3A"/>
                    </a:solidFill>
                    <a:effectLst/>
                    <a:uLnTx/>
                    <a:uFillTx/>
                    <a:latin typeface="Barlow Condensed Medium" panose="00000606000000000000" pitchFamily="2" charset="0"/>
                    <a:cs typeface="+mn-ea"/>
                    <a:sym typeface="+mn-lt"/>
                  </a:rPr>
                  <a:t> de </a:t>
                </a:r>
                <a:r>
                  <a:rPr lang="en-US" altLang="zh-CN" sz="2000" b="1" noProof="0" dirty="0" err="1">
                    <a:ln>
                      <a:noFill/>
                    </a:ln>
                    <a:solidFill>
                      <a:srgbClr val="0C2E3A"/>
                    </a:solidFill>
                    <a:effectLst/>
                    <a:uLnTx/>
                    <a:uFillTx/>
                    <a:latin typeface="Barlow Condensed Medium" panose="00000606000000000000" pitchFamily="2" charset="0"/>
                    <a:cs typeface="+mn-ea"/>
                    <a:sym typeface="+mn-lt"/>
                  </a:rPr>
                  <a:t>collecte</a:t>
                </a:r>
                <a:endParaRPr lang="en-US" altLang="zh-CN" sz="2000" b="1" noProof="0" dirty="0">
                  <a:ln>
                    <a:noFill/>
                  </a:ln>
                  <a:solidFill>
                    <a:srgbClr val="0C2E3A"/>
                  </a:solidFill>
                  <a:effectLst/>
                  <a:uLnTx/>
                  <a:uFillTx/>
                  <a:latin typeface="Barlow Condensed Medium" panose="00000606000000000000" pitchFamily="2" charset="0"/>
                  <a:cs typeface="+mn-ea"/>
                  <a:sym typeface="+mn-lt"/>
                </a:endParaRPr>
              </a:p>
            </p:txBody>
          </p:sp>
        </p:grpSp>
        <p:pic>
          <p:nvPicPr>
            <p:cNvPr id="13" name="Image 12" descr="Une image contenant capture d’écran, Graphique, Police, graphisme&#10;&#10;Description générée automatiquement">
              <a:extLst>
                <a:ext uri="{FF2B5EF4-FFF2-40B4-BE49-F238E27FC236}">
                  <a16:creationId xmlns:a16="http://schemas.microsoft.com/office/drawing/2014/main" id="{C1F90862-9F90-7B47-B0BE-5A1B1982F22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000225" y="1696789"/>
              <a:ext cx="621316" cy="621316"/>
            </a:xfrm>
            <a:prstGeom prst="rect">
              <a:avLst/>
            </a:prstGeom>
          </p:spPr>
        </p:pic>
      </p:grpSp>
      <p:grpSp>
        <p:nvGrpSpPr>
          <p:cNvPr id="97" name="Groupe 96">
            <a:extLst>
              <a:ext uri="{FF2B5EF4-FFF2-40B4-BE49-F238E27FC236}">
                <a16:creationId xmlns:a16="http://schemas.microsoft.com/office/drawing/2014/main" id="{CCE213B5-9AE3-8C86-1F0D-CA1EDBB39588}"/>
              </a:ext>
            </a:extLst>
          </p:cNvPr>
          <p:cNvGrpSpPr/>
          <p:nvPr>
            <p:custDataLst>
              <p:tags r:id="rId7"/>
            </p:custDataLst>
          </p:nvPr>
        </p:nvGrpSpPr>
        <p:grpSpPr>
          <a:xfrm>
            <a:off x="9208864" y="1941983"/>
            <a:ext cx="2207064" cy="3190379"/>
            <a:chOff x="3961323" y="1290523"/>
            <a:chExt cx="2207064" cy="3190379"/>
          </a:xfrm>
        </p:grpSpPr>
        <p:cxnSp>
          <p:nvCxnSpPr>
            <p:cNvPr id="98" name="直接连接符 45">
              <a:extLst>
                <a:ext uri="{FF2B5EF4-FFF2-40B4-BE49-F238E27FC236}">
                  <a16:creationId xmlns:a16="http://schemas.microsoft.com/office/drawing/2014/main" id="{B7910545-2A0D-5588-9760-1C1EE06CA953}"/>
                </a:ext>
              </a:extLst>
            </p:cNvPr>
            <p:cNvCxnSpPr>
              <a:cxnSpLocks/>
            </p:cNvCxnSpPr>
            <p:nvPr/>
          </p:nvCxnSpPr>
          <p:spPr>
            <a:xfrm>
              <a:off x="5059412" y="2754785"/>
              <a:ext cx="0" cy="902029"/>
            </a:xfrm>
            <a:prstGeom prst="line">
              <a:avLst/>
            </a:prstGeom>
            <a:ln>
              <a:solidFill>
                <a:srgbClr val="049C9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9" name="椭圆 64">
              <a:extLst>
                <a:ext uri="{FF2B5EF4-FFF2-40B4-BE49-F238E27FC236}">
                  <a16:creationId xmlns:a16="http://schemas.microsoft.com/office/drawing/2014/main" id="{BC3F4DA4-3B2C-35E3-BB97-B423052FC773}"/>
                </a:ext>
              </a:extLst>
            </p:cNvPr>
            <p:cNvSpPr/>
            <p:nvPr/>
          </p:nvSpPr>
          <p:spPr>
            <a:xfrm>
              <a:off x="4864154" y="2559527"/>
              <a:ext cx="390517" cy="390517"/>
            </a:xfrm>
            <a:prstGeom prst="ellipse">
              <a:avLst/>
            </a:prstGeom>
            <a:solidFill>
              <a:srgbClr val="049C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schemeClr val="bg1">
                    <a:lumMod val="95000"/>
                  </a:schemeClr>
                </a:solidFill>
                <a:cs typeface="+mn-ea"/>
                <a:sym typeface="+mn-lt"/>
              </a:endParaRPr>
            </a:p>
          </p:txBody>
        </p:sp>
        <p:sp>
          <p:nvSpPr>
            <p:cNvPr id="100" name="椭圆 69">
              <a:extLst>
                <a:ext uri="{FF2B5EF4-FFF2-40B4-BE49-F238E27FC236}">
                  <a16:creationId xmlns:a16="http://schemas.microsoft.com/office/drawing/2014/main" id="{CB53EF6B-F711-F226-3860-CD285D2797DF}"/>
                </a:ext>
              </a:extLst>
            </p:cNvPr>
            <p:cNvSpPr/>
            <p:nvPr/>
          </p:nvSpPr>
          <p:spPr>
            <a:xfrm>
              <a:off x="4690160" y="3742397"/>
              <a:ext cx="738505" cy="738505"/>
            </a:xfrm>
            <a:prstGeom prst="ellipse">
              <a:avLst/>
            </a:prstGeom>
            <a:noFill/>
            <a:ln w="28575">
              <a:solidFill>
                <a:srgbClr val="049C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cs typeface="+mn-ea"/>
                <a:sym typeface="+mn-lt"/>
              </a:endParaRPr>
            </a:p>
          </p:txBody>
        </p:sp>
        <p:sp>
          <p:nvSpPr>
            <p:cNvPr id="101" name="文本框 81">
              <a:extLst>
                <a:ext uri="{FF2B5EF4-FFF2-40B4-BE49-F238E27FC236}">
                  <a16:creationId xmlns:a16="http://schemas.microsoft.com/office/drawing/2014/main" id="{C0C2C979-B74D-B1AF-CEF7-C1A01618C166}"/>
                </a:ext>
              </a:extLst>
            </p:cNvPr>
            <p:cNvSpPr txBox="1"/>
            <p:nvPr/>
          </p:nvSpPr>
          <p:spPr>
            <a:xfrm>
              <a:off x="4480186" y="1290523"/>
              <a:ext cx="1075739" cy="369332"/>
            </a:xfrm>
            <a:prstGeom prst="rect">
              <a:avLst/>
            </a:prstGeom>
            <a:noFill/>
          </p:spPr>
          <p:txBody>
            <a:bodyPr wrap="square" rtlCol="0">
              <a:spAutoFit/>
            </a:bodyPr>
            <a:lstStyle/>
            <a:p>
              <a:pPr algn="ctr"/>
              <a:r>
                <a:rPr lang="fr-CA" altLang="zh-CN" dirty="0">
                  <a:solidFill>
                    <a:srgbClr val="049C9F"/>
                  </a:solidFill>
                  <a:latin typeface="Barlow Condensed Medium" panose="00000606000000000000" pitchFamily="2" charset="0"/>
                  <a:cs typeface="+mn-ea"/>
                  <a:sym typeface="+mn-lt"/>
                </a:rPr>
                <a:t>2022-2023</a:t>
              </a:r>
              <a:endParaRPr lang="zh-CN" altLang="en-US" dirty="0">
                <a:solidFill>
                  <a:srgbClr val="049C9F"/>
                </a:solidFill>
                <a:latin typeface="Barlow Condensed Medium" panose="00000606000000000000" pitchFamily="2" charset="0"/>
                <a:cs typeface="+mn-ea"/>
                <a:sym typeface="+mn-lt"/>
              </a:endParaRPr>
            </a:p>
          </p:txBody>
        </p:sp>
        <p:sp>
          <p:nvSpPr>
            <p:cNvPr id="102" name="文本框 84">
              <a:extLst>
                <a:ext uri="{FF2B5EF4-FFF2-40B4-BE49-F238E27FC236}">
                  <a16:creationId xmlns:a16="http://schemas.microsoft.com/office/drawing/2014/main" id="{6751C7F1-1FFE-69B5-8148-B571C03FAB79}"/>
                </a:ext>
              </a:extLst>
            </p:cNvPr>
            <p:cNvSpPr txBox="1"/>
            <p:nvPr/>
          </p:nvSpPr>
          <p:spPr>
            <a:xfrm>
              <a:off x="3961323" y="1607753"/>
              <a:ext cx="2207064" cy="1249573"/>
            </a:xfrm>
            <a:prstGeom prst="rect">
              <a:avLst/>
            </a:prstGeom>
            <a:noFill/>
          </p:spPr>
          <p:txBody>
            <a:bodyPr wrap="square" rtlCol="0">
              <a:spAutoFit/>
              <a:scene3d>
                <a:camera prst="orthographicFront"/>
                <a:lightRig rig="threePt" dir="t"/>
              </a:scene3d>
              <a:sp3d contourW="12700"/>
            </a:bodyPr>
            <a:lstStyle>
              <a:defPPr marR="0" lvl="0" algn="l" rtl="0">
                <a:lnSpc>
                  <a:spcPct val="100000"/>
                </a:lnSpc>
                <a:spcBef>
                  <a:spcPts val="0"/>
                </a:spcBef>
                <a:spcAft>
                  <a:spcPts val="0"/>
                </a:spcAft>
              </a:defPPr>
              <a:lvl1pPr algn="ctr">
                <a:lnSpc>
                  <a:spcPct val="94000"/>
                </a:lnSpc>
                <a:buClrTx/>
                <a:buSzTx/>
                <a:buFontTx/>
                <a:defRPr sz="2000" b="1">
                  <a:ln>
                    <a:noFill/>
                  </a:ln>
                  <a:solidFill>
                    <a:srgbClr val="0C2E3A"/>
                  </a:solidFill>
                  <a:effectLst/>
                  <a:uLnTx/>
                  <a:uFillTx/>
                  <a:latin typeface="Barlow Condensed Medium" panose="00000606000000000000" pitchFamily="2" charset="0"/>
                  <a:cs typeface="+mn-ea"/>
                </a:defRPr>
              </a:lvl1pPr>
            </a:lstStyle>
            <a:p>
              <a:r>
                <a:rPr lang="en-US" altLang="zh-CN" sz="2000" b="1" noProof="0" dirty="0" err="1">
                  <a:ln>
                    <a:noFill/>
                  </a:ln>
                  <a:solidFill>
                    <a:srgbClr val="049C9F"/>
                  </a:solidFill>
                  <a:effectLst/>
                  <a:uLnTx/>
                  <a:uFillTx/>
                  <a:latin typeface="Barlow Condensed Medium" panose="00000606000000000000" pitchFamily="2" charset="0"/>
                  <a:cs typeface="+mn-ea"/>
                  <a:sym typeface="+mn-lt"/>
                </a:rPr>
                <a:t>Déploiement</a:t>
              </a:r>
              <a:r>
                <a:rPr lang="en-US" altLang="zh-CN" sz="2000" b="1" noProof="0" dirty="0">
                  <a:ln>
                    <a:noFill/>
                  </a:ln>
                  <a:solidFill>
                    <a:srgbClr val="049C9F"/>
                  </a:solidFill>
                  <a:effectLst/>
                  <a:uLnTx/>
                  <a:uFillTx/>
                  <a:latin typeface="Barlow Condensed Medium" panose="00000606000000000000" pitchFamily="2" charset="0"/>
                  <a:cs typeface="+mn-ea"/>
                  <a:sym typeface="+mn-lt"/>
                </a:rPr>
                <a:t> de </a:t>
              </a:r>
              <a:r>
                <a:rPr lang="en-US" altLang="zh-CN" sz="2000" b="1" noProof="0" dirty="0" err="1">
                  <a:ln>
                    <a:noFill/>
                  </a:ln>
                  <a:solidFill>
                    <a:srgbClr val="049C9F"/>
                  </a:solidFill>
                  <a:effectLst/>
                  <a:uLnTx/>
                  <a:uFillTx/>
                  <a:latin typeface="Barlow Condensed Medium" panose="00000606000000000000" pitchFamily="2" charset="0"/>
                  <a:cs typeface="+mn-ea"/>
                  <a:sym typeface="+mn-lt"/>
                </a:rPr>
                <a:t>l’évaluation</a:t>
              </a:r>
              <a:r>
                <a:rPr lang="en-US" altLang="zh-CN" sz="2000" b="1" noProof="0" dirty="0">
                  <a:ln>
                    <a:noFill/>
                  </a:ln>
                  <a:solidFill>
                    <a:srgbClr val="049C9F"/>
                  </a:solidFill>
                  <a:effectLst/>
                  <a:uLnTx/>
                  <a:uFillTx/>
                  <a:latin typeface="Barlow Condensed Medium" panose="00000606000000000000" pitchFamily="2" charset="0"/>
                  <a:cs typeface="+mn-ea"/>
                  <a:sym typeface="+mn-lt"/>
                </a:rPr>
                <a:t> continue des </a:t>
              </a:r>
              <a:r>
                <a:rPr lang="en-US" altLang="zh-CN" sz="2000" b="1" noProof="0" dirty="0" err="1">
                  <a:ln>
                    <a:noFill/>
                  </a:ln>
                  <a:solidFill>
                    <a:srgbClr val="049C9F"/>
                  </a:solidFill>
                  <a:effectLst/>
                  <a:uLnTx/>
                  <a:uFillTx/>
                  <a:latin typeface="Barlow Condensed Medium" panose="00000606000000000000" pitchFamily="2" charset="0"/>
                  <a:cs typeface="+mn-ea"/>
                  <a:sym typeface="+mn-lt"/>
                </a:rPr>
                <a:t>programmes</a:t>
              </a:r>
              <a:r>
                <a:rPr lang="en-US" altLang="zh-CN" sz="2000" b="1" noProof="0" dirty="0">
                  <a:ln>
                    <a:noFill/>
                  </a:ln>
                  <a:solidFill>
                    <a:srgbClr val="049C9F"/>
                  </a:solidFill>
                  <a:effectLst/>
                  <a:uLnTx/>
                  <a:uFillTx/>
                  <a:latin typeface="Barlow Condensed Medium" panose="00000606000000000000" pitchFamily="2" charset="0"/>
                  <a:cs typeface="+mn-ea"/>
                  <a:sym typeface="+mn-lt"/>
                </a:rPr>
                <a:t> (ÉCP)</a:t>
              </a:r>
            </a:p>
            <a:p>
              <a:endParaRPr lang="en-US" altLang="zh-CN" dirty="0">
                <a:sym typeface="+mn-lt"/>
              </a:endParaRPr>
            </a:p>
          </p:txBody>
        </p:sp>
      </p:grpSp>
      <p:grpSp>
        <p:nvGrpSpPr>
          <p:cNvPr id="27" name="Groupe 26">
            <a:extLst>
              <a:ext uri="{FF2B5EF4-FFF2-40B4-BE49-F238E27FC236}">
                <a16:creationId xmlns:a16="http://schemas.microsoft.com/office/drawing/2014/main" id="{E0CC4377-6151-FFE9-81F8-85EE080989EC}"/>
              </a:ext>
            </a:extLst>
          </p:cNvPr>
          <p:cNvGrpSpPr/>
          <p:nvPr>
            <p:custDataLst>
              <p:tags r:id="rId8"/>
            </p:custDataLst>
          </p:nvPr>
        </p:nvGrpSpPr>
        <p:grpSpPr>
          <a:xfrm>
            <a:off x="7536287" y="4641056"/>
            <a:ext cx="1544251" cy="520155"/>
            <a:chOff x="7536287" y="4641056"/>
            <a:chExt cx="1544251" cy="520155"/>
          </a:xfrm>
        </p:grpSpPr>
        <p:pic>
          <p:nvPicPr>
            <p:cNvPr id="105" name="Image 104" descr="Une image contenant dessin, clipart, Graphique, illustration&#10;&#10;Description générée automatiquement">
              <a:extLst>
                <a:ext uri="{FF2B5EF4-FFF2-40B4-BE49-F238E27FC236}">
                  <a16:creationId xmlns:a16="http://schemas.microsoft.com/office/drawing/2014/main" id="{A6C2EB8F-DFB1-E982-E89D-C59D8E0476EB}"/>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959517" y="4721133"/>
              <a:ext cx="360000" cy="360000"/>
            </a:xfrm>
            <a:prstGeom prst="rect">
              <a:avLst/>
            </a:prstGeom>
          </p:spPr>
        </p:pic>
        <p:pic>
          <p:nvPicPr>
            <p:cNvPr id="108" name="Image 107" descr="Une image contenant Graphique, dessin humoristique, conception&#10;&#10;Description générée automatiquement">
              <a:extLst>
                <a:ext uri="{FF2B5EF4-FFF2-40B4-BE49-F238E27FC236}">
                  <a16:creationId xmlns:a16="http://schemas.microsoft.com/office/drawing/2014/main" id="{1F01A0A6-7EAD-1E4C-3475-66507C2AF60A}"/>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579196" y="4721133"/>
              <a:ext cx="360000" cy="360000"/>
            </a:xfrm>
            <a:prstGeom prst="rect">
              <a:avLst/>
            </a:prstGeom>
          </p:spPr>
        </p:pic>
        <p:pic>
          <p:nvPicPr>
            <p:cNvPr id="111" name="Image 110" descr="Une image contenant symbole, clipart, conception&#10;&#10;Description générée automatiquement">
              <a:extLst>
                <a:ext uri="{FF2B5EF4-FFF2-40B4-BE49-F238E27FC236}">
                  <a16:creationId xmlns:a16="http://schemas.microsoft.com/office/drawing/2014/main" id="{AEDF2E2C-190A-28B9-0526-90DDDF97C2F1}"/>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646264" y="4721133"/>
              <a:ext cx="360000" cy="360000"/>
            </a:xfrm>
            <a:prstGeom prst="rect">
              <a:avLst/>
            </a:prstGeom>
          </p:spPr>
        </p:pic>
        <p:pic>
          <p:nvPicPr>
            <p:cNvPr id="113" name="Image 112" descr="Une image contenant conception, illustration&#10;&#10;Description générée automatiquement">
              <a:extLst>
                <a:ext uri="{FF2B5EF4-FFF2-40B4-BE49-F238E27FC236}">
                  <a16:creationId xmlns:a16="http://schemas.microsoft.com/office/drawing/2014/main" id="{D10317E1-449D-3B6A-7A2D-CC95B5E97724}"/>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8255112" y="4721133"/>
              <a:ext cx="427827" cy="360000"/>
            </a:xfrm>
            <a:prstGeom prst="rect">
              <a:avLst/>
            </a:prstGeom>
          </p:spPr>
        </p:pic>
        <p:sp>
          <p:nvSpPr>
            <p:cNvPr id="26" name="Rectangle : coins arrondis 25">
              <a:extLst>
                <a:ext uri="{FF2B5EF4-FFF2-40B4-BE49-F238E27FC236}">
                  <a16:creationId xmlns:a16="http://schemas.microsoft.com/office/drawing/2014/main" id="{467A86B5-DE51-5985-9210-6956C5659FB0}"/>
                </a:ext>
              </a:extLst>
            </p:cNvPr>
            <p:cNvSpPr/>
            <p:nvPr/>
          </p:nvSpPr>
          <p:spPr>
            <a:xfrm>
              <a:off x="7536287" y="4641056"/>
              <a:ext cx="1544251" cy="520155"/>
            </a:xfrm>
            <a:prstGeom prst="roundRect">
              <a:avLst/>
            </a:prstGeom>
            <a:noFill/>
            <a:ln>
              <a:solidFill>
                <a:srgbClr val="0C2E3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5" name="Groupe 4">
            <a:extLst>
              <a:ext uri="{FF2B5EF4-FFF2-40B4-BE49-F238E27FC236}">
                <a16:creationId xmlns:a16="http://schemas.microsoft.com/office/drawing/2014/main" id="{4CE60553-4E42-AE12-72FE-BF0854C6342D}"/>
              </a:ext>
            </a:extLst>
          </p:cNvPr>
          <p:cNvGrpSpPr/>
          <p:nvPr>
            <p:custDataLst>
              <p:tags r:id="rId9"/>
            </p:custDataLst>
          </p:nvPr>
        </p:nvGrpSpPr>
        <p:grpSpPr>
          <a:xfrm>
            <a:off x="6275415" y="4945166"/>
            <a:ext cx="3677500" cy="1079089"/>
            <a:chOff x="6275415" y="4945166"/>
            <a:chExt cx="3677500" cy="1079089"/>
          </a:xfrm>
        </p:grpSpPr>
        <p:grpSp>
          <p:nvGrpSpPr>
            <p:cNvPr id="25" name="Groupe 24">
              <a:extLst>
                <a:ext uri="{FF2B5EF4-FFF2-40B4-BE49-F238E27FC236}">
                  <a16:creationId xmlns:a16="http://schemas.microsoft.com/office/drawing/2014/main" id="{9607D7F2-9B16-D42E-13B8-8E4FEF2D19A5}"/>
                </a:ext>
              </a:extLst>
            </p:cNvPr>
            <p:cNvGrpSpPr/>
            <p:nvPr/>
          </p:nvGrpSpPr>
          <p:grpSpPr>
            <a:xfrm>
              <a:off x="6275415" y="5316369"/>
              <a:ext cx="3002926" cy="707886"/>
              <a:chOff x="6707557" y="5363543"/>
              <a:chExt cx="3002926" cy="707886"/>
            </a:xfrm>
          </p:grpSpPr>
          <p:sp>
            <p:nvSpPr>
              <p:cNvPr id="103" name="ZoneTexte 102">
                <a:extLst>
                  <a:ext uri="{FF2B5EF4-FFF2-40B4-BE49-F238E27FC236}">
                    <a16:creationId xmlns:a16="http://schemas.microsoft.com/office/drawing/2014/main" id="{0F1E522A-AFD3-9F64-C64E-387094D25906}"/>
                  </a:ext>
                </a:extLst>
              </p:cNvPr>
              <p:cNvSpPr txBox="1"/>
              <p:nvPr/>
            </p:nvSpPr>
            <p:spPr>
              <a:xfrm>
                <a:off x="7673280" y="5363543"/>
                <a:ext cx="2037203" cy="707886"/>
              </a:xfrm>
              <a:prstGeom prst="rect">
                <a:avLst/>
              </a:prstGeom>
              <a:noFill/>
            </p:spPr>
            <p:txBody>
              <a:bodyPr wrap="square">
                <a:spAutoFit/>
              </a:bodyPr>
              <a:lstStyle/>
              <a:p>
                <a:r>
                  <a:rPr lang="fr-FR" sz="2000" dirty="0">
                    <a:solidFill>
                      <a:srgbClr val="E76F51"/>
                    </a:solidFill>
                    <a:latin typeface="Barlow Condensed Medium" panose="00000606000000000000" pitchFamily="2" charset="0"/>
                  </a:rPr>
                  <a:t>Données à traiter, analyser, utiliser</a:t>
                </a:r>
              </a:p>
            </p:txBody>
          </p:sp>
          <p:pic>
            <p:nvPicPr>
              <p:cNvPr id="118" name="Graphique 117" descr="Base de données avec un remplissage uni">
                <a:extLst>
                  <a:ext uri="{FF2B5EF4-FFF2-40B4-BE49-F238E27FC236}">
                    <a16:creationId xmlns:a16="http://schemas.microsoft.com/office/drawing/2014/main" id="{06E8F061-20B5-BB7E-860D-BBEAFD3DC266}"/>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7021392" y="5363543"/>
                <a:ext cx="707886" cy="707886"/>
              </a:xfrm>
              <a:prstGeom prst="rect">
                <a:avLst/>
              </a:prstGeom>
            </p:spPr>
          </p:pic>
          <p:sp>
            <p:nvSpPr>
              <p:cNvPr id="119" name="Flèche : haut 118">
                <a:extLst>
                  <a:ext uri="{FF2B5EF4-FFF2-40B4-BE49-F238E27FC236}">
                    <a16:creationId xmlns:a16="http://schemas.microsoft.com/office/drawing/2014/main" id="{73DFB527-3BF7-B01B-DD4C-1A4E8C9AD2DA}"/>
                  </a:ext>
                </a:extLst>
              </p:cNvPr>
              <p:cNvSpPr/>
              <p:nvPr/>
            </p:nvSpPr>
            <p:spPr>
              <a:xfrm>
                <a:off x="6707557" y="5408397"/>
                <a:ext cx="441674" cy="570371"/>
              </a:xfrm>
              <a:prstGeom prst="upArrow">
                <a:avLst/>
              </a:prstGeom>
              <a:solidFill>
                <a:srgbClr val="E76F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pic>
          <p:nvPicPr>
            <p:cNvPr id="29" name="Image 28" descr="Une image contenant Graphique, créativité&#10;&#10;Description générée automatiquement">
              <a:extLst>
                <a:ext uri="{FF2B5EF4-FFF2-40B4-BE49-F238E27FC236}">
                  <a16:creationId xmlns:a16="http://schemas.microsoft.com/office/drawing/2014/main" id="{67C09918-6AEB-FBF1-FEA4-97C5F9F8AB2B}"/>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rot="10234444" flipH="1">
              <a:off x="9035740" y="4945166"/>
              <a:ext cx="917175" cy="605188"/>
            </a:xfrm>
            <a:prstGeom prst="rect">
              <a:avLst/>
            </a:prstGeom>
          </p:spPr>
        </p:pic>
      </p:grpSp>
      <p:pic>
        <p:nvPicPr>
          <p:cNvPr id="33" name="Image 32" descr="Une image contenant cercle, vitesse, Graphique, conception&#10;&#10;Description générée automatiquement">
            <a:extLst>
              <a:ext uri="{FF2B5EF4-FFF2-40B4-BE49-F238E27FC236}">
                <a16:creationId xmlns:a16="http://schemas.microsoft.com/office/drawing/2014/main" id="{350A438D-65F2-E70D-3AF4-547A1DD54B98}"/>
              </a:ext>
            </a:extLst>
          </p:cNvPr>
          <p:cNvPicPr>
            <a:picLocks noChangeAspect="1"/>
          </p:cNvPicPr>
          <p:nvPr>
            <p:custDataLst>
              <p:tags r:id="rId10"/>
            </p:custDataLst>
          </p:nvPr>
        </p:nvPicPr>
        <p:blipFill>
          <a:blip r:embed="rId25">
            <a:extLst>
              <a:ext uri="{28A0092B-C50C-407E-A947-70E740481C1C}">
                <a14:useLocalDpi xmlns:a14="http://schemas.microsoft.com/office/drawing/2010/main" val="0"/>
              </a:ext>
            </a:extLst>
          </a:blip>
          <a:stretch>
            <a:fillRect/>
          </a:stretch>
        </p:blipFill>
        <p:spPr>
          <a:xfrm>
            <a:off x="9994023" y="4441170"/>
            <a:ext cx="642244" cy="642244"/>
          </a:xfrm>
          <a:prstGeom prst="rect">
            <a:avLst/>
          </a:prstGeom>
        </p:spPr>
      </p:pic>
      <p:grpSp>
        <p:nvGrpSpPr>
          <p:cNvPr id="42" name="Groupe 41">
            <a:extLst>
              <a:ext uri="{FF2B5EF4-FFF2-40B4-BE49-F238E27FC236}">
                <a16:creationId xmlns:a16="http://schemas.microsoft.com/office/drawing/2014/main" id="{B0D06CFE-265C-02E1-C7B7-2CE99E0D0682}"/>
              </a:ext>
            </a:extLst>
          </p:cNvPr>
          <p:cNvGrpSpPr/>
          <p:nvPr>
            <p:custDataLst>
              <p:tags r:id="rId11"/>
            </p:custDataLst>
          </p:nvPr>
        </p:nvGrpSpPr>
        <p:grpSpPr>
          <a:xfrm>
            <a:off x="1653249" y="4553663"/>
            <a:ext cx="3298477" cy="1823606"/>
            <a:chOff x="1653249" y="4553663"/>
            <a:chExt cx="3298477" cy="1823606"/>
          </a:xfrm>
        </p:grpSpPr>
        <p:sp>
          <p:nvSpPr>
            <p:cNvPr id="59" name="ZoneTexte 58">
              <a:extLst>
                <a:ext uri="{FF2B5EF4-FFF2-40B4-BE49-F238E27FC236}">
                  <a16:creationId xmlns:a16="http://schemas.microsoft.com/office/drawing/2014/main" id="{47A00321-C949-31DE-C9CB-29FDB24BEA20}"/>
                </a:ext>
              </a:extLst>
            </p:cNvPr>
            <p:cNvSpPr txBox="1"/>
            <p:nvPr/>
          </p:nvSpPr>
          <p:spPr>
            <a:xfrm>
              <a:off x="2914523" y="5361606"/>
              <a:ext cx="2037203" cy="1015663"/>
            </a:xfrm>
            <a:prstGeom prst="rect">
              <a:avLst/>
            </a:prstGeom>
            <a:noFill/>
          </p:spPr>
          <p:txBody>
            <a:bodyPr wrap="square">
              <a:spAutoFit/>
            </a:bodyPr>
            <a:lstStyle/>
            <a:p>
              <a:r>
                <a:rPr lang="fr-FR" sz="2000" dirty="0">
                  <a:solidFill>
                    <a:srgbClr val="049C9F"/>
                  </a:solidFill>
                  <a:latin typeface="Barlow Condensed Medium" panose="00000606000000000000" pitchFamily="2" charset="0"/>
                </a:rPr>
                <a:t>Évaluation continue des programmes – 6 ans</a:t>
              </a:r>
            </a:p>
          </p:txBody>
        </p:sp>
        <p:pic>
          <p:nvPicPr>
            <p:cNvPr id="36" name="Image 35" descr="Une image contenant cercle, vitesse, Graphique, conception&#10;&#10;Description générée automatiquement">
              <a:extLst>
                <a:ext uri="{FF2B5EF4-FFF2-40B4-BE49-F238E27FC236}">
                  <a16:creationId xmlns:a16="http://schemas.microsoft.com/office/drawing/2014/main" id="{AFDB4D33-8F17-D1C0-65FA-D1E87B50D4A7}"/>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264319" y="5394427"/>
              <a:ext cx="642244" cy="642244"/>
            </a:xfrm>
            <a:prstGeom prst="rect">
              <a:avLst/>
            </a:prstGeom>
          </p:spPr>
        </p:pic>
        <p:pic>
          <p:nvPicPr>
            <p:cNvPr id="41" name="Image 40" descr="Une image contenant Graphique, graphisme, conception&#10;&#10;Description générée automatiquement">
              <a:extLst>
                <a:ext uri="{FF2B5EF4-FFF2-40B4-BE49-F238E27FC236}">
                  <a16:creationId xmlns:a16="http://schemas.microsoft.com/office/drawing/2014/main" id="{F5AC940F-179B-651C-1A0B-7F670F5FC192}"/>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rot="19069192" flipH="1">
              <a:off x="1653249" y="4553663"/>
              <a:ext cx="905983" cy="905983"/>
            </a:xfrm>
            <a:prstGeom prst="rect">
              <a:avLst/>
            </a:prstGeom>
          </p:spPr>
        </p:pic>
      </p:grpSp>
    </p:spTree>
    <p:extLst>
      <p:ext uri="{BB962C8B-B14F-4D97-AF65-F5344CB8AC3E}">
        <p14:creationId xmlns:p14="http://schemas.microsoft.com/office/powerpoint/2010/main" val="263039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F8679FC-8B9E-6441-A79D-AFE13CFD3A13}"/>
              </a:ext>
            </a:extLst>
          </p:cNvPr>
          <p:cNvSpPr txBox="1"/>
          <p:nvPr>
            <p:custDataLst>
              <p:tags r:id="rId1"/>
            </p:custDataLst>
          </p:nvPr>
        </p:nvSpPr>
        <p:spPr>
          <a:xfrm>
            <a:off x="1681971" y="132755"/>
            <a:ext cx="882805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fr-CA" altLang="zh-CN" sz="4000" b="0" i="0" u="none" strike="noStrike" kern="1200" cap="none" spc="0" normalizeH="0" baseline="0" noProof="0" dirty="0">
                <a:ln>
                  <a:noFill/>
                </a:ln>
                <a:solidFill>
                  <a:srgbClr val="44546A"/>
                </a:solidFill>
                <a:effectLst/>
                <a:uLnTx/>
                <a:uFillTx/>
                <a:latin typeface="Britannic Bold" panose="020B0903060703020204" pitchFamily="34" charset="0"/>
                <a:cs typeface="Calibri" panose="020F0502020204030204" pitchFamily="34" charset="0"/>
                <a:sym typeface="+mn-lt"/>
              </a:rPr>
              <a:t>Cycle de vie d’un programme collégial</a:t>
            </a:r>
            <a:endParaRPr kumimoji="1" lang="zh-CN" altLang="en-US" sz="4000" b="0" i="0" u="none" strike="noStrike" kern="1200" cap="none" spc="0" normalizeH="0" baseline="0" noProof="0" dirty="0">
              <a:ln>
                <a:noFill/>
              </a:ln>
              <a:solidFill>
                <a:srgbClr val="44546A"/>
              </a:solidFill>
              <a:effectLst/>
              <a:uLnTx/>
              <a:uFillTx/>
              <a:latin typeface="Britannic Bold" panose="020B0903060703020204" pitchFamily="34" charset="0"/>
              <a:cs typeface="Calibri" panose="020F0502020204030204" pitchFamily="34" charset="0"/>
              <a:sym typeface="+mn-lt"/>
            </a:endParaRPr>
          </a:p>
        </p:txBody>
      </p:sp>
      <p:sp>
        <p:nvSpPr>
          <p:cNvPr id="38" name="Rectangle 37">
            <a:extLst>
              <a:ext uri="{FF2B5EF4-FFF2-40B4-BE49-F238E27FC236}">
                <a16:creationId xmlns:a16="http://schemas.microsoft.com/office/drawing/2014/main" id="{FA0AA89B-1DF7-4910-94C2-4A51CCA1C697}"/>
              </a:ext>
            </a:extLst>
          </p:cNvPr>
          <p:cNvSpPr/>
          <p:nvPr>
            <p:custDataLst>
              <p:tags r:id="rId2"/>
            </p:custDataLst>
          </p:nvPr>
        </p:nvSpPr>
        <p:spPr>
          <a:xfrm>
            <a:off x="2186890" y="4626924"/>
            <a:ext cx="1252323" cy="540000"/>
          </a:xfrm>
          <a:prstGeom prst="rect">
            <a:avLst/>
          </a:prstGeom>
          <a:solidFill>
            <a:sysClr val="window" lastClr="FFFFFF"/>
          </a:solidFill>
          <a:ln w="12700" cap="flat" cmpd="sng" algn="ctr">
            <a:solidFill>
              <a:srgbClr val="BCBCBC"/>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800" b="0" i="0" u="none" strike="noStrike" kern="0" cap="none" spc="0" normalizeH="0" baseline="0" noProof="0">
                <a:ln>
                  <a:noFill/>
                </a:ln>
                <a:solidFill>
                  <a:srgbClr val="A3A3A3"/>
                </a:solidFill>
                <a:effectLst/>
                <a:uLnTx/>
                <a:uFillTx/>
                <a:latin typeface="Calibri" panose="020F0502020204030204"/>
                <a:ea typeface="+mn-ea"/>
                <a:cs typeface="+mn-cs"/>
              </a:rPr>
              <a:t>Suivi</a:t>
            </a:r>
          </a:p>
        </p:txBody>
      </p:sp>
      <p:sp>
        <p:nvSpPr>
          <p:cNvPr id="47" name="Rectangle 46">
            <a:extLst>
              <a:ext uri="{FF2B5EF4-FFF2-40B4-BE49-F238E27FC236}">
                <a16:creationId xmlns:a16="http://schemas.microsoft.com/office/drawing/2014/main" id="{9BBE9D67-4E3F-4E89-9F95-B29F7032134A}"/>
              </a:ext>
            </a:extLst>
          </p:cNvPr>
          <p:cNvSpPr/>
          <p:nvPr>
            <p:custDataLst>
              <p:tags r:id="rId3"/>
            </p:custDataLst>
          </p:nvPr>
        </p:nvSpPr>
        <p:spPr>
          <a:xfrm>
            <a:off x="3360211" y="4626924"/>
            <a:ext cx="866179" cy="540000"/>
          </a:xfrm>
          <a:prstGeom prst="rect">
            <a:avLst/>
          </a:prstGeom>
          <a:solidFill>
            <a:sysClr val="window" lastClr="FFFFFF"/>
          </a:solidFill>
          <a:ln w="12700" cap="flat" cmpd="sng" algn="ctr">
            <a:solidFill>
              <a:srgbClr val="BCBCBC"/>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800" b="0" i="0" u="none" strike="noStrike" kern="0" cap="none" spc="0" normalizeH="0" baseline="0" noProof="0">
                <a:ln>
                  <a:noFill/>
                </a:ln>
                <a:solidFill>
                  <a:srgbClr val="A3A3A3"/>
                </a:solidFill>
                <a:effectLst/>
                <a:uLnTx/>
                <a:uFillTx/>
                <a:latin typeface="Calibri" panose="020F0502020204030204"/>
                <a:ea typeface="+mn-ea"/>
                <a:cs typeface="+mn-cs"/>
              </a:rPr>
              <a:t>Bilan</a:t>
            </a:r>
          </a:p>
        </p:txBody>
      </p:sp>
      <p:sp>
        <p:nvSpPr>
          <p:cNvPr id="49" name="Rectangle 48">
            <a:extLst>
              <a:ext uri="{FF2B5EF4-FFF2-40B4-BE49-F238E27FC236}">
                <a16:creationId xmlns:a16="http://schemas.microsoft.com/office/drawing/2014/main" id="{345C7DA1-51E8-46AE-963F-1FEBD3F13D7A}"/>
              </a:ext>
            </a:extLst>
          </p:cNvPr>
          <p:cNvSpPr/>
          <p:nvPr>
            <p:custDataLst>
              <p:tags r:id="rId4"/>
            </p:custDataLst>
          </p:nvPr>
        </p:nvSpPr>
        <p:spPr>
          <a:xfrm>
            <a:off x="4238913" y="3429000"/>
            <a:ext cx="4772888" cy="1188000"/>
          </a:xfrm>
          <a:prstGeom prst="rect">
            <a:avLst/>
          </a:prstGeom>
          <a:solidFill>
            <a:srgbClr val="44546A"/>
          </a:solidFill>
          <a:ln w="12700" cap="flat" cmpd="sng" algn="ctr">
            <a:solidFill>
              <a:srgbClr val="4454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2200" b="1" i="0" u="none" strike="noStrike" kern="0" cap="none" spc="0" normalizeH="0" baseline="0" noProof="0">
                <a:ln>
                  <a:noFill/>
                </a:ln>
                <a:solidFill>
                  <a:prstClr val="white"/>
                </a:solidFill>
                <a:effectLst/>
                <a:uLnTx/>
                <a:uFillTx/>
                <a:latin typeface="Calibri" panose="020F0502020204030204"/>
                <a:ea typeface="+mn-ea"/>
                <a:cs typeface="+mn-cs"/>
              </a:rPr>
              <a:t>Évaluation continue</a:t>
            </a:r>
          </a:p>
        </p:txBody>
      </p:sp>
      <p:sp>
        <p:nvSpPr>
          <p:cNvPr id="50" name="Rectangle 49">
            <a:extLst>
              <a:ext uri="{FF2B5EF4-FFF2-40B4-BE49-F238E27FC236}">
                <a16:creationId xmlns:a16="http://schemas.microsoft.com/office/drawing/2014/main" id="{5D8A7F29-0DD9-4DF0-906C-FD2CF6892254}"/>
              </a:ext>
            </a:extLst>
          </p:cNvPr>
          <p:cNvSpPr/>
          <p:nvPr>
            <p:custDataLst>
              <p:tags r:id="rId5"/>
            </p:custDataLst>
          </p:nvPr>
        </p:nvSpPr>
        <p:spPr>
          <a:xfrm>
            <a:off x="4236301" y="4626924"/>
            <a:ext cx="3529216" cy="540000"/>
          </a:xfrm>
          <a:prstGeom prst="rect">
            <a:avLst/>
          </a:prstGeom>
          <a:solidFill>
            <a:sysClr val="window" lastClr="FFFFFF"/>
          </a:solidFill>
          <a:ln w="12700" cap="flat" cmpd="sng" algn="ctr">
            <a:solidFill>
              <a:srgbClr val="4454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800" b="0" i="0" u="none" strike="noStrike" kern="0" cap="none" spc="0" normalizeH="0" baseline="0" noProof="0">
                <a:ln>
                  <a:noFill/>
                </a:ln>
                <a:solidFill>
                  <a:srgbClr val="44546A"/>
                </a:solidFill>
                <a:effectLst/>
                <a:uLnTx/>
                <a:uFillTx/>
                <a:latin typeface="Calibri" panose="020F0502020204030204"/>
                <a:ea typeface="+mn-ea"/>
                <a:cs typeface="+mn-cs"/>
              </a:rPr>
              <a:t>Suivi annuel</a:t>
            </a:r>
          </a:p>
        </p:txBody>
      </p:sp>
      <p:sp>
        <p:nvSpPr>
          <p:cNvPr id="51" name="Rectangle 50">
            <a:extLst>
              <a:ext uri="{FF2B5EF4-FFF2-40B4-BE49-F238E27FC236}">
                <a16:creationId xmlns:a16="http://schemas.microsoft.com/office/drawing/2014/main" id="{69AB57E5-ADD2-467D-8641-70F2996524BD}"/>
              </a:ext>
            </a:extLst>
          </p:cNvPr>
          <p:cNvSpPr/>
          <p:nvPr>
            <p:custDataLst>
              <p:tags r:id="rId6"/>
            </p:custDataLst>
          </p:nvPr>
        </p:nvSpPr>
        <p:spPr>
          <a:xfrm>
            <a:off x="7775428" y="4626924"/>
            <a:ext cx="1237319" cy="540000"/>
          </a:xfrm>
          <a:prstGeom prst="rect">
            <a:avLst/>
          </a:prstGeom>
          <a:solidFill>
            <a:srgbClr val="00B050"/>
          </a:solidFill>
          <a:ln w="12700" cap="flat" cmpd="sng" algn="ctr">
            <a:solidFill>
              <a:srgbClr val="44546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800" b="0" i="0" u="none" strike="noStrike" kern="0" cap="none" spc="0" normalizeH="0" baseline="0" noProof="0">
                <a:ln>
                  <a:noFill/>
                </a:ln>
                <a:solidFill>
                  <a:srgbClr val="44546A"/>
                </a:solidFill>
                <a:effectLst/>
                <a:uLnTx/>
                <a:uFillTx/>
                <a:latin typeface="Calibri" panose="020F0502020204030204"/>
                <a:ea typeface="+mn-ea"/>
                <a:cs typeface="+mn-cs"/>
              </a:rPr>
              <a:t>Bilan de fin de cycle</a:t>
            </a:r>
          </a:p>
        </p:txBody>
      </p:sp>
      <p:sp>
        <p:nvSpPr>
          <p:cNvPr id="52" name="Rectangle : coins arrondis 51">
            <a:extLst>
              <a:ext uri="{FF2B5EF4-FFF2-40B4-BE49-F238E27FC236}">
                <a16:creationId xmlns:a16="http://schemas.microsoft.com/office/drawing/2014/main" id="{BF9F15A8-D057-4F7B-ADE8-5E9CCA5CCB61}"/>
              </a:ext>
            </a:extLst>
          </p:cNvPr>
          <p:cNvSpPr/>
          <p:nvPr>
            <p:custDataLst>
              <p:tags r:id="rId7"/>
            </p:custDataLst>
          </p:nvPr>
        </p:nvSpPr>
        <p:spPr>
          <a:xfrm>
            <a:off x="9622479" y="3459252"/>
            <a:ext cx="1965401" cy="1116000"/>
          </a:xfrm>
          <a:prstGeom prst="roundRect">
            <a:avLst/>
          </a:prstGeom>
          <a:solidFill>
            <a:srgbClr val="EE2E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800" b="0" i="0" u="none" strike="noStrike" kern="0" cap="none" spc="0" normalizeH="0" baseline="0" noProof="0">
                <a:ln>
                  <a:noFill/>
                </a:ln>
                <a:solidFill>
                  <a:prstClr val="white"/>
                </a:solidFill>
                <a:effectLst/>
                <a:uLnTx/>
                <a:uFillTx/>
                <a:latin typeface="Calibri" panose="020F0502020204030204"/>
                <a:ea typeface="+mn-ea"/>
                <a:cs typeface="+mn-cs"/>
              </a:rPr>
              <a:t>Modifications mineures</a:t>
            </a:r>
          </a:p>
        </p:txBody>
      </p:sp>
      <p:sp>
        <p:nvSpPr>
          <p:cNvPr id="53" name="Rectangle : coins arrondis 52">
            <a:extLst>
              <a:ext uri="{FF2B5EF4-FFF2-40B4-BE49-F238E27FC236}">
                <a16:creationId xmlns:a16="http://schemas.microsoft.com/office/drawing/2014/main" id="{F6BF8064-6C28-4289-8C03-3E82A81638B1}"/>
              </a:ext>
            </a:extLst>
          </p:cNvPr>
          <p:cNvSpPr/>
          <p:nvPr>
            <p:custDataLst>
              <p:tags r:id="rId8"/>
            </p:custDataLst>
          </p:nvPr>
        </p:nvSpPr>
        <p:spPr>
          <a:xfrm>
            <a:off x="9622478" y="5123921"/>
            <a:ext cx="1965401" cy="1116000"/>
          </a:xfrm>
          <a:prstGeom prst="roundRect">
            <a:avLst/>
          </a:prstGeom>
          <a:solidFill>
            <a:srgbClr val="EE2E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800" b="0" i="0" u="none" strike="noStrike" kern="0" cap="none" spc="0" normalizeH="0" baseline="0" noProof="0">
                <a:ln>
                  <a:noFill/>
                </a:ln>
                <a:solidFill>
                  <a:prstClr val="white"/>
                </a:solidFill>
                <a:effectLst/>
                <a:uLnTx/>
                <a:uFillTx/>
                <a:latin typeface="Calibri" panose="020F0502020204030204"/>
                <a:ea typeface="+mn-ea"/>
                <a:cs typeface="+mn-cs"/>
              </a:rPr>
              <a:t>Modifications majeures</a:t>
            </a:r>
          </a:p>
        </p:txBody>
      </p:sp>
      <p:sp>
        <p:nvSpPr>
          <p:cNvPr id="54" name="Rectangle : coins arrondis 53">
            <a:extLst>
              <a:ext uri="{FF2B5EF4-FFF2-40B4-BE49-F238E27FC236}">
                <a16:creationId xmlns:a16="http://schemas.microsoft.com/office/drawing/2014/main" id="{4EA68E27-CB74-4960-8F36-5A696305A000}"/>
              </a:ext>
            </a:extLst>
          </p:cNvPr>
          <p:cNvSpPr/>
          <p:nvPr>
            <p:custDataLst>
              <p:tags r:id="rId9"/>
            </p:custDataLst>
          </p:nvPr>
        </p:nvSpPr>
        <p:spPr>
          <a:xfrm>
            <a:off x="9622479" y="1770200"/>
            <a:ext cx="1965401" cy="1116000"/>
          </a:xfrm>
          <a:prstGeom prst="roundRect">
            <a:avLst/>
          </a:prstGeom>
          <a:noFill/>
          <a:ln w="12700" cap="flat" cmpd="sng" algn="ctr">
            <a:solidFill>
              <a:srgbClr val="EE2E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800" b="0" i="0" u="none" strike="noStrike" kern="0" cap="none" spc="0" normalizeH="0" baseline="0" noProof="0">
                <a:ln>
                  <a:noFill/>
                </a:ln>
                <a:solidFill>
                  <a:srgbClr val="EE2E24"/>
                </a:solidFill>
                <a:effectLst/>
                <a:uLnTx/>
                <a:uFillTx/>
                <a:latin typeface="Calibri" panose="020F0502020204030204"/>
                <a:ea typeface="+mn-ea"/>
                <a:cs typeface="+mn-cs"/>
              </a:rPr>
              <a:t>Modifications concernant l’environnement éducatif</a:t>
            </a:r>
          </a:p>
        </p:txBody>
      </p:sp>
      <p:sp>
        <p:nvSpPr>
          <p:cNvPr id="55" name="Rectangle 54">
            <a:extLst>
              <a:ext uri="{FF2B5EF4-FFF2-40B4-BE49-F238E27FC236}">
                <a16:creationId xmlns:a16="http://schemas.microsoft.com/office/drawing/2014/main" id="{B371DB7D-B22E-4D16-94F0-A94BCC109A73}"/>
              </a:ext>
            </a:extLst>
          </p:cNvPr>
          <p:cNvSpPr/>
          <p:nvPr>
            <p:custDataLst>
              <p:tags r:id="rId10"/>
            </p:custDataLst>
          </p:nvPr>
        </p:nvSpPr>
        <p:spPr>
          <a:xfrm>
            <a:off x="534189" y="3429000"/>
            <a:ext cx="1646756" cy="1188000"/>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2100" b="1" i="0" u="none" strike="noStrike" kern="0" cap="none" spc="0" normalizeH="0" baseline="0" noProof="0">
                <a:ln>
                  <a:noFill/>
                </a:ln>
                <a:solidFill>
                  <a:srgbClr val="BCBCBC"/>
                </a:solidFill>
                <a:effectLst/>
                <a:uLnTx/>
                <a:uFillTx/>
                <a:latin typeface="Calibri" panose="020F0502020204030204"/>
                <a:ea typeface="+mn-ea"/>
                <a:cs typeface="+mn-cs"/>
              </a:rPr>
              <a:t>Élaboration / Actualisation</a:t>
            </a:r>
          </a:p>
        </p:txBody>
      </p:sp>
      <p:sp>
        <p:nvSpPr>
          <p:cNvPr id="56" name="ZoneTexte 55">
            <a:extLst>
              <a:ext uri="{FF2B5EF4-FFF2-40B4-BE49-F238E27FC236}">
                <a16:creationId xmlns:a16="http://schemas.microsoft.com/office/drawing/2014/main" id="{56BE659B-E9AF-48D8-B57A-5E9A7D38EC4A}"/>
              </a:ext>
            </a:extLst>
          </p:cNvPr>
          <p:cNvSpPr txBox="1"/>
          <p:nvPr>
            <p:custDataLst>
              <p:tags r:id="rId11"/>
            </p:custDataLst>
          </p:nvPr>
        </p:nvSpPr>
        <p:spPr>
          <a:xfrm>
            <a:off x="693863" y="1487006"/>
            <a:ext cx="1335349" cy="923330"/>
          </a:xfrm>
          <a:prstGeom prst="rect">
            <a:avLst/>
          </a:prstGeom>
          <a:noFill/>
        </p:spPr>
        <p:txBody>
          <a:bodyPr wrap="square">
            <a:spAutoFit/>
          </a:bodyPr>
          <a:lstStyle/>
          <a:p>
            <a:pPr algn="ctr"/>
            <a:r>
              <a:rPr lang="fr-CA">
                <a:solidFill>
                  <a:prstClr val="black"/>
                </a:solidFill>
                <a:latin typeface="Calibri" panose="020F0502020204030204"/>
              </a:rPr>
              <a:t>Nouveau programme ministériel</a:t>
            </a:r>
          </a:p>
        </p:txBody>
      </p:sp>
      <p:graphicFrame>
        <p:nvGraphicFramePr>
          <p:cNvPr id="57" name="Tableau 39">
            <a:extLst>
              <a:ext uri="{FF2B5EF4-FFF2-40B4-BE49-F238E27FC236}">
                <a16:creationId xmlns:a16="http://schemas.microsoft.com/office/drawing/2014/main" id="{7B378F36-CD68-4F99-B4D9-F3F9DA5C3CF9}"/>
              </a:ext>
            </a:extLst>
          </p:cNvPr>
          <p:cNvGraphicFramePr>
            <a:graphicFrameLocks noGrp="1"/>
          </p:cNvGraphicFramePr>
          <p:nvPr>
            <p:custDataLst>
              <p:tags r:id="rId12"/>
            </p:custDataLst>
          </p:nvPr>
        </p:nvGraphicFramePr>
        <p:xfrm>
          <a:off x="2190268" y="3061630"/>
          <a:ext cx="2034171" cy="370840"/>
        </p:xfrm>
        <a:graphic>
          <a:graphicData uri="http://schemas.openxmlformats.org/drawingml/2006/table">
            <a:tbl>
              <a:tblPr firstRow="1" bandRow="1"/>
              <a:tblGrid>
                <a:gridCol w="678057">
                  <a:extLst>
                    <a:ext uri="{9D8B030D-6E8A-4147-A177-3AD203B41FA5}">
                      <a16:colId xmlns:a16="http://schemas.microsoft.com/office/drawing/2014/main" val="2144320612"/>
                    </a:ext>
                  </a:extLst>
                </a:gridCol>
                <a:gridCol w="678057">
                  <a:extLst>
                    <a:ext uri="{9D8B030D-6E8A-4147-A177-3AD203B41FA5}">
                      <a16:colId xmlns:a16="http://schemas.microsoft.com/office/drawing/2014/main" val="520645722"/>
                    </a:ext>
                  </a:extLst>
                </a:gridCol>
                <a:gridCol w="678057">
                  <a:extLst>
                    <a:ext uri="{9D8B030D-6E8A-4147-A177-3AD203B41FA5}">
                      <a16:colId xmlns:a16="http://schemas.microsoft.com/office/drawing/2014/main" val="3695860135"/>
                    </a:ext>
                  </a:extLst>
                </a:gridCol>
              </a:tblGrid>
              <a:tr h="37084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r-CA">
                          <a:solidFill>
                            <a:schemeClr val="tx1"/>
                          </a:solidFill>
                        </a:rPr>
                        <a:t>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r-CA">
                          <a:solidFill>
                            <a:schemeClr val="tx1"/>
                          </a:solidFill>
                        </a:rPr>
                        <a:t>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r-CA">
                          <a:solidFill>
                            <a:schemeClr val="tx1"/>
                          </a:solidFill>
                        </a:rPr>
                        <a:t>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10185652"/>
                  </a:ext>
                </a:extLst>
              </a:tr>
            </a:tbl>
          </a:graphicData>
        </a:graphic>
      </p:graphicFrame>
      <p:graphicFrame>
        <p:nvGraphicFramePr>
          <p:cNvPr id="58" name="Tableau 57">
            <a:extLst>
              <a:ext uri="{FF2B5EF4-FFF2-40B4-BE49-F238E27FC236}">
                <a16:creationId xmlns:a16="http://schemas.microsoft.com/office/drawing/2014/main" id="{F507470B-1FAA-4583-889F-88841D610DB1}"/>
              </a:ext>
            </a:extLst>
          </p:cNvPr>
          <p:cNvGraphicFramePr>
            <a:graphicFrameLocks noGrp="1"/>
          </p:cNvGraphicFramePr>
          <p:nvPr>
            <p:custDataLst>
              <p:tags r:id="rId13"/>
            </p:custDataLst>
          </p:nvPr>
        </p:nvGraphicFramePr>
        <p:xfrm>
          <a:off x="4139714" y="3036015"/>
          <a:ext cx="4869474" cy="370840"/>
        </p:xfrm>
        <a:graphic>
          <a:graphicData uri="http://schemas.openxmlformats.org/drawingml/2006/table">
            <a:tbl>
              <a:tblPr firstRow="1" bandRow="1"/>
              <a:tblGrid>
                <a:gridCol w="811579">
                  <a:extLst>
                    <a:ext uri="{9D8B030D-6E8A-4147-A177-3AD203B41FA5}">
                      <a16:colId xmlns:a16="http://schemas.microsoft.com/office/drawing/2014/main" val="289233798"/>
                    </a:ext>
                  </a:extLst>
                </a:gridCol>
                <a:gridCol w="811579">
                  <a:extLst>
                    <a:ext uri="{9D8B030D-6E8A-4147-A177-3AD203B41FA5}">
                      <a16:colId xmlns:a16="http://schemas.microsoft.com/office/drawing/2014/main" val="2583103114"/>
                    </a:ext>
                  </a:extLst>
                </a:gridCol>
                <a:gridCol w="811579">
                  <a:extLst>
                    <a:ext uri="{9D8B030D-6E8A-4147-A177-3AD203B41FA5}">
                      <a16:colId xmlns:a16="http://schemas.microsoft.com/office/drawing/2014/main" val="3926355003"/>
                    </a:ext>
                  </a:extLst>
                </a:gridCol>
                <a:gridCol w="811579">
                  <a:extLst>
                    <a:ext uri="{9D8B030D-6E8A-4147-A177-3AD203B41FA5}">
                      <a16:colId xmlns:a16="http://schemas.microsoft.com/office/drawing/2014/main" val="880230748"/>
                    </a:ext>
                  </a:extLst>
                </a:gridCol>
                <a:gridCol w="811579">
                  <a:extLst>
                    <a:ext uri="{9D8B030D-6E8A-4147-A177-3AD203B41FA5}">
                      <a16:colId xmlns:a16="http://schemas.microsoft.com/office/drawing/2014/main" val="2292321260"/>
                    </a:ext>
                  </a:extLst>
                </a:gridCol>
                <a:gridCol w="811579">
                  <a:extLst>
                    <a:ext uri="{9D8B030D-6E8A-4147-A177-3AD203B41FA5}">
                      <a16:colId xmlns:a16="http://schemas.microsoft.com/office/drawing/2014/main" val="1106394928"/>
                    </a:ext>
                  </a:extLst>
                </a:gridCol>
              </a:tblGrid>
              <a:tr h="37084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r-CA">
                          <a:solidFill>
                            <a:schemeClr val="tx1"/>
                          </a:solidFill>
                        </a:rPr>
                        <a:t>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r-CA">
                          <a:solidFill>
                            <a:schemeClr val="tx1"/>
                          </a:solidFill>
                        </a:rPr>
                        <a:t>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r-CA">
                          <a:solidFill>
                            <a:schemeClr val="tx1"/>
                          </a:solidFill>
                        </a:rPr>
                        <a:t>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r-CA">
                          <a:solidFill>
                            <a:schemeClr val="tx1"/>
                          </a:solidFill>
                        </a:rPr>
                        <a:t>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r-CA">
                          <a:solidFill>
                            <a:schemeClr val="tx1"/>
                          </a:solidFill>
                        </a:rPr>
                        <a:t>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r-CA">
                          <a:solidFill>
                            <a:schemeClr val="tx1"/>
                          </a:solidFill>
                        </a:rPr>
                        <a:t>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885270"/>
                  </a:ext>
                </a:extLst>
              </a:tr>
            </a:tbl>
          </a:graphicData>
        </a:graphic>
      </p:graphicFrame>
      <p:sp>
        <p:nvSpPr>
          <p:cNvPr id="59" name="ZoneTexte 58">
            <a:extLst>
              <a:ext uri="{FF2B5EF4-FFF2-40B4-BE49-F238E27FC236}">
                <a16:creationId xmlns:a16="http://schemas.microsoft.com/office/drawing/2014/main" id="{09BA9C07-A35B-4311-BAC0-D1D36290AB5B}"/>
              </a:ext>
            </a:extLst>
          </p:cNvPr>
          <p:cNvSpPr txBox="1"/>
          <p:nvPr>
            <p:custDataLst>
              <p:tags r:id="rId14"/>
            </p:custDataLst>
          </p:nvPr>
        </p:nvSpPr>
        <p:spPr>
          <a:xfrm>
            <a:off x="2202129" y="2578231"/>
            <a:ext cx="1644509" cy="369332"/>
          </a:xfrm>
          <a:prstGeom prst="rect">
            <a:avLst/>
          </a:prstGeom>
          <a:noFill/>
        </p:spPr>
        <p:txBody>
          <a:bodyPr wrap="square">
            <a:spAutoFit/>
          </a:bodyPr>
          <a:lstStyle/>
          <a:p>
            <a:pPr algn="ctr"/>
            <a:r>
              <a:rPr lang="fr-CA">
                <a:solidFill>
                  <a:prstClr val="black"/>
                </a:solidFill>
                <a:latin typeface="Calibri" panose="020F0502020204030204"/>
              </a:rPr>
              <a:t>Préuniversitaire</a:t>
            </a:r>
          </a:p>
        </p:txBody>
      </p:sp>
      <p:sp>
        <p:nvSpPr>
          <p:cNvPr id="71" name="ZoneTexte 70">
            <a:extLst>
              <a:ext uri="{FF2B5EF4-FFF2-40B4-BE49-F238E27FC236}">
                <a16:creationId xmlns:a16="http://schemas.microsoft.com/office/drawing/2014/main" id="{6FBCFDCC-F337-4D16-BB9A-66869B0154FB}"/>
              </a:ext>
            </a:extLst>
          </p:cNvPr>
          <p:cNvSpPr txBox="1"/>
          <p:nvPr>
            <p:custDataLst>
              <p:tags r:id="rId15"/>
            </p:custDataLst>
          </p:nvPr>
        </p:nvSpPr>
        <p:spPr>
          <a:xfrm>
            <a:off x="2202130" y="1936986"/>
            <a:ext cx="2034171" cy="369332"/>
          </a:xfrm>
          <a:prstGeom prst="rect">
            <a:avLst/>
          </a:prstGeom>
          <a:solidFill>
            <a:sysClr val="window" lastClr="FFFFFF">
              <a:lumMod val="85000"/>
            </a:sys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800" b="0" i="0" u="none" strike="noStrike" kern="0" cap="none" spc="0" normalizeH="0" baseline="0" noProof="0">
                <a:ln>
                  <a:noFill/>
                </a:ln>
                <a:solidFill>
                  <a:prstClr val="black"/>
                </a:solidFill>
                <a:effectLst/>
                <a:uLnTx/>
                <a:uFillTx/>
                <a:latin typeface="Calibri" panose="020F0502020204030204"/>
              </a:rPr>
              <a:t>Technique</a:t>
            </a:r>
          </a:p>
        </p:txBody>
      </p:sp>
      <p:cxnSp>
        <p:nvCxnSpPr>
          <p:cNvPr id="73" name="Connecteur droit avec flèche 72">
            <a:extLst>
              <a:ext uri="{FF2B5EF4-FFF2-40B4-BE49-F238E27FC236}">
                <a16:creationId xmlns:a16="http://schemas.microsoft.com/office/drawing/2014/main" id="{C5A6B32E-AADC-43B4-B74B-3871936B69F4}"/>
              </a:ext>
            </a:extLst>
          </p:cNvPr>
          <p:cNvCxnSpPr>
            <a:cxnSpLocks/>
            <a:stCxn id="56" idx="2"/>
            <a:endCxn id="55" idx="0"/>
          </p:cNvCxnSpPr>
          <p:nvPr>
            <p:custDataLst>
              <p:tags r:id="rId16"/>
            </p:custDataLst>
          </p:nvPr>
        </p:nvCxnSpPr>
        <p:spPr>
          <a:xfrm flipH="1">
            <a:off x="1357567" y="2410336"/>
            <a:ext cx="3971" cy="1018664"/>
          </a:xfrm>
          <a:prstGeom prst="straightConnector1">
            <a:avLst/>
          </a:prstGeom>
          <a:noFill/>
          <a:ln w="6350" cap="flat" cmpd="sng" algn="ctr">
            <a:solidFill>
              <a:sysClr val="windowText" lastClr="000000"/>
            </a:solidFill>
            <a:prstDash val="dash"/>
            <a:miter lim="800000"/>
            <a:tailEnd type="triangle"/>
          </a:ln>
          <a:effectLst/>
        </p:spPr>
      </p:cxnSp>
      <p:sp>
        <p:nvSpPr>
          <p:cNvPr id="74" name="Accolade ouvrante 73">
            <a:extLst>
              <a:ext uri="{FF2B5EF4-FFF2-40B4-BE49-F238E27FC236}">
                <a16:creationId xmlns:a16="http://schemas.microsoft.com/office/drawing/2014/main" id="{A0AB8B54-5E46-44DF-B079-A39355455135}"/>
              </a:ext>
            </a:extLst>
          </p:cNvPr>
          <p:cNvSpPr/>
          <p:nvPr>
            <p:custDataLst>
              <p:tags r:id="rId17"/>
            </p:custDataLst>
          </p:nvPr>
        </p:nvSpPr>
        <p:spPr>
          <a:xfrm rot="5400000">
            <a:off x="2780257" y="2467313"/>
            <a:ext cx="234472" cy="1083439"/>
          </a:xfrm>
          <a:prstGeom prst="leftBrace">
            <a:avLst>
              <a:gd name="adj1" fmla="val 44831"/>
              <a:gd name="adj2" fmla="val 50000"/>
            </a:avLst>
          </a:prstGeom>
          <a:no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5" name="Accolade ouvrante 74">
            <a:extLst>
              <a:ext uri="{FF2B5EF4-FFF2-40B4-BE49-F238E27FC236}">
                <a16:creationId xmlns:a16="http://schemas.microsoft.com/office/drawing/2014/main" id="{DE423F07-EC80-4536-84C5-B4AC359E5B16}"/>
              </a:ext>
            </a:extLst>
          </p:cNvPr>
          <p:cNvSpPr/>
          <p:nvPr>
            <p:custDataLst>
              <p:tags r:id="rId18"/>
            </p:custDataLst>
          </p:nvPr>
        </p:nvSpPr>
        <p:spPr>
          <a:xfrm rot="5400000">
            <a:off x="3108252" y="1477560"/>
            <a:ext cx="234472" cy="1997901"/>
          </a:xfrm>
          <a:prstGeom prst="leftBrace">
            <a:avLst>
              <a:gd name="adj1" fmla="val 44831"/>
              <a:gd name="adj2" fmla="val 50000"/>
            </a:avLst>
          </a:prstGeom>
          <a:noFill/>
          <a:ln w="635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cxnSp>
        <p:nvCxnSpPr>
          <p:cNvPr id="76" name="Connecteur : en angle 75">
            <a:extLst>
              <a:ext uri="{FF2B5EF4-FFF2-40B4-BE49-F238E27FC236}">
                <a16:creationId xmlns:a16="http://schemas.microsoft.com/office/drawing/2014/main" id="{512718CF-A3B6-4E30-A895-5C217B3EEEC5}"/>
              </a:ext>
            </a:extLst>
          </p:cNvPr>
          <p:cNvCxnSpPr>
            <a:cxnSpLocks/>
            <a:stCxn id="51" idx="3"/>
            <a:endCxn id="54" idx="1"/>
          </p:cNvCxnSpPr>
          <p:nvPr>
            <p:custDataLst>
              <p:tags r:id="rId19"/>
            </p:custDataLst>
          </p:nvPr>
        </p:nvCxnSpPr>
        <p:spPr>
          <a:xfrm flipV="1">
            <a:off x="9012747" y="2328200"/>
            <a:ext cx="609732" cy="2568724"/>
          </a:xfrm>
          <a:prstGeom prst="bentConnector3">
            <a:avLst/>
          </a:prstGeom>
          <a:noFill/>
          <a:ln w="6350" cap="flat" cmpd="sng" algn="ctr">
            <a:solidFill>
              <a:srgbClr val="00B050"/>
            </a:solidFill>
            <a:prstDash val="dash"/>
            <a:miter lim="800000"/>
            <a:tailEnd type="triangle"/>
          </a:ln>
          <a:effectLst/>
        </p:spPr>
      </p:cxnSp>
      <p:cxnSp>
        <p:nvCxnSpPr>
          <p:cNvPr id="77" name="Connecteur : en angle 76">
            <a:extLst>
              <a:ext uri="{FF2B5EF4-FFF2-40B4-BE49-F238E27FC236}">
                <a16:creationId xmlns:a16="http://schemas.microsoft.com/office/drawing/2014/main" id="{F7B374EF-9E6A-4CBC-B941-A8137AE49D4F}"/>
              </a:ext>
            </a:extLst>
          </p:cNvPr>
          <p:cNvCxnSpPr>
            <a:cxnSpLocks/>
            <a:stCxn id="51" idx="3"/>
            <a:endCxn id="53" idx="1"/>
          </p:cNvCxnSpPr>
          <p:nvPr>
            <p:custDataLst>
              <p:tags r:id="rId20"/>
            </p:custDataLst>
          </p:nvPr>
        </p:nvCxnSpPr>
        <p:spPr>
          <a:xfrm>
            <a:off x="9012747" y="4896924"/>
            <a:ext cx="609731" cy="784997"/>
          </a:xfrm>
          <a:prstGeom prst="bentConnector3">
            <a:avLst>
              <a:gd name="adj1" fmla="val 50000"/>
            </a:avLst>
          </a:prstGeom>
          <a:noFill/>
          <a:ln w="6350" cap="flat" cmpd="sng" algn="ctr">
            <a:solidFill>
              <a:srgbClr val="00B050"/>
            </a:solidFill>
            <a:prstDash val="dash"/>
            <a:miter lim="800000"/>
            <a:tailEnd type="triangle"/>
          </a:ln>
          <a:effectLst/>
        </p:spPr>
      </p:cxnSp>
      <p:sp>
        <p:nvSpPr>
          <p:cNvPr id="88" name="Rectangle 87">
            <a:extLst>
              <a:ext uri="{FF2B5EF4-FFF2-40B4-BE49-F238E27FC236}">
                <a16:creationId xmlns:a16="http://schemas.microsoft.com/office/drawing/2014/main" id="{5E0F8BFF-8BBF-4B0A-8804-D023BE340D8E}"/>
              </a:ext>
            </a:extLst>
          </p:cNvPr>
          <p:cNvSpPr/>
          <p:nvPr>
            <p:custDataLst>
              <p:tags r:id="rId21"/>
            </p:custDataLst>
          </p:nvPr>
        </p:nvSpPr>
        <p:spPr>
          <a:xfrm>
            <a:off x="4240162" y="3033055"/>
            <a:ext cx="610678" cy="401528"/>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0" name="Rectangle 89">
            <a:extLst>
              <a:ext uri="{FF2B5EF4-FFF2-40B4-BE49-F238E27FC236}">
                <a16:creationId xmlns:a16="http://schemas.microsoft.com/office/drawing/2014/main" id="{1011CA3F-B9DC-4996-AB18-4ADDAD488FD2}"/>
              </a:ext>
            </a:extLst>
          </p:cNvPr>
          <p:cNvSpPr/>
          <p:nvPr>
            <p:custDataLst>
              <p:tags r:id="rId22"/>
            </p:custDataLst>
          </p:nvPr>
        </p:nvSpPr>
        <p:spPr>
          <a:xfrm>
            <a:off x="4348419" y="3033055"/>
            <a:ext cx="610678" cy="401528"/>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Accolade fermante 2">
            <a:extLst>
              <a:ext uri="{FF2B5EF4-FFF2-40B4-BE49-F238E27FC236}">
                <a16:creationId xmlns:a16="http://schemas.microsoft.com/office/drawing/2014/main" id="{93DE9803-44D5-4A0F-B237-AD544069FB2D}"/>
              </a:ext>
            </a:extLst>
          </p:cNvPr>
          <p:cNvSpPr/>
          <p:nvPr>
            <p:custDataLst>
              <p:tags r:id="rId23"/>
            </p:custDataLst>
          </p:nvPr>
        </p:nvSpPr>
        <p:spPr>
          <a:xfrm rot="5400000">
            <a:off x="5884090" y="3587591"/>
            <a:ext cx="253460" cy="3529215"/>
          </a:xfrm>
          <a:prstGeom prst="rightBrace">
            <a:avLst>
              <a:gd name="adj1" fmla="val 34916"/>
              <a:gd name="adj2" fmla="val 51636"/>
            </a:avLst>
          </a:prstGeom>
          <a:ln>
            <a:solidFill>
              <a:srgbClr val="44546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cxnSp>
        <p:nvCxnSpPr>
          <p:cNvPr id="10" name="Connecteur : en angle 9">
            <a:extLst>
              <a:ext uri="{FF2B5EF4-FFF2-40B4-BE49-F238E27FC236}">
                <a16:creationId xmlns:a16="http://schemas.microsoft.com/office/drawing/2014/main" id="{5A014121-523B-4A97-BF82-3C626C3A91B3}"/>
              </a:ext>
            </a:extLst>
          </p:cNvPr>
          <p:cNvCxnSpPr>
            <a:cxnSpLocks/>
            <a:stCxn id="3" idx="1"/>
            <a:endCxn id="52" idx="3"/>
          </p:cNvCxnSpPr>
          <p:nvPr>
            <p:custDataLst>
              <p:tags r:id="rId24"/>
            </p:custDataLst>
          </p:nvPr>
        </p:nvCxnSpPr>
        <p:spPr>
          <a:xfrm rot="5400000" flipH="1" flipV="1">
            <a:off x="8039643" y="1930693"/>
            <a:ext cx="1461677" cy="5634797"/>
          </a:xfrm>
          <a:prstGeom prst="bentConnector4">
            <a:avLst>
              <a:gd name="adj1" fmla="val -56907"/>
              <a:gd name="adj2" fmla="val 104057"/>
            </a:avLst>
          </a:prstGeom>
          <a:ln>
            <a:solidFill>
              <a:srgbClr val="44546A"/>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6" name="Groupe 5">
            <a:extLst>
              <a:ext uri="{FF2B5EF4-FFF2-40B4-BE49-F238E27FC236}">
                <a16:creationId xmlns:a16="http://schemas.microsoft.com/office/drawing/2014/main" id="{087EBD70-3758-42AF-92FA-585930EA704E}"/>
              </a:ext>
            </a:extLst>
          </p:cNvPr>
          <p:cNvGrpSpPr/>
          <p:nvPr>
            <p:custDataLst>
              <p:tags r:id="rId25"/>
            </p:custDataLst>
          </p:nvPr>
        </p:nvGrpSpPr>
        <p:grpSpPr>
          <a:xfrm>
            <a:off x="2192219" y="3429000"/>
            <a:ext cx="2035420" cy="1188000"/>
            <a:chOff x="2192219" y="3429000"/>
            <a:chExt cx="2035420" cy="1188000"/>
          </a:xfrm>
        </p:grpSpPr>
        <p:sp>
          <p:nvSpPr>
            <p:cNvPr id="48" name="Rectangle 47">
              <a:extLst>
                <a:ext uri="{FF2B5EF4-FFF2-40B4-BE49-F238E27FC236}">
                  <a16:creationId xmlns:a16="http://schemas.microsoft.com/office/drawing/2014/main" id="{959C2BB3-48BC-420D-AF92-08DF14F488EB}"/>
                </a:ext>
              </a:extLst>
            </p:cNvPr>
            <p:cNvSpPr/>
            <p:nvPr>
              <p:custDataLst>
                <p:tags r:id="rId30"/>
              </p:custDataLst>
            </p:nvPr>
          </p:nvSpPr>
          <p:spPr>
            <a:xfrm>
              <a:off x="2192219" y="3429000"/>
              <a:ext cx="2035420" cy="1188000"/>
            </a:xfrm>
            <a:prstGeom prst="rect">
              <a:avLst/>
            </a:prstGeom>
            <a:solidFill>
              <a:srgbClr val="BCBCBC"/>
            </a:solidFill>
            <a:ln w="38100" cap="flat" cmpd="sng" algn="ctr">
              <a:solidFill>
                <a:srgbClr val="A3A3A3"/>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2200" b="1" i="0" u="none" strike="noStrike" kern="0" cap="none" spc="0" normalizeH="0" baseline="0" noProof="0">
                <a:ln>
                  <a:noFill/>
                </a:ln>
                <a:solidFill>
                  <a:srgbClr val="44546A"/>
                </a:solidFill>
                <a:effectLst/>
                <a:uLnTx/>
                <a:uFillTx/>
                <a:latin typeface="Calibri" panose="020F0502020204030204"/>
                <a:ea typeface="+mn-ea"/>
                <a:cs typeface="+mn-cs"/>
              </a:endParaRPr>
            </a:p>
          </p:txBody>
        </p:sp>
        <p:sp>
          <p:nvSpPr>
            <p:cNvPr id="19" name="ZoneTexte 18">
              <a:extLst>
                <a:ext uri="{FF2B5EF4-FFF2-40B4-BE49-F238E27FC236}">
                  <a16:creationId xmlns:a16="http://schemas.microsoft.com/office/drawing/2014/main" id="{E9CE22FD-CF3B-4AE4-9290-FD7BF19FA5C8}"/>
                </a:ext>
              </a:extLst>
            </p:cNvPr>
            <p:cNvSpPr txBox="1"/>
            <p:nvPr/>
          </p:nvSpPr>
          <p:spPr>
            <a:xfrm>
              <a:off x="2355773" y="3811026"/>
              <a:ext cx="1705916" cy="43088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200" b="1" i="0" u="none" strike="noStrike" kern="0" cap="none" spc="0" normalizeH="0" baseline="0" noProof="0">
                  <a:ln>
                    <a:noFill/>
                  </a:ln>
                  <a:solidFill>
                    <a:srgbClr val="44546A"/>
                  </a:solidFill>
                  <a:effectLst/>
                  <a:uLnTx/>
                  <a:uFillTx/>
                  <a:latin typeface="Calibri" panose="020F0502020204030204"/>
                  <a:ea typeface="微软雅黑"/>
                  <a:cs typeface="+mn-cs"/>
                </a:rPr>
                <a:t>Implantation</a:t>
              </a:r>
            </a:p>
          </p:txBody>
        </p:sp>
      </p:grpSp>
      <p:grpSp>
        <p:nvGrpSpPr>
          <p:cNvPr id="5" name="Groupe 4">
            <a:extLst>
              <a:ext uri="{FF2B5EF4-FFF2-40B4-BE49-F238E27FC236}">
                <a16:creationId xmlns:a16="http://schemas.microsoft.com/office/drawing/2014/main" id="{B9BA9E80-D2AF-4C41-8A83-E267285CCFE3}"/>
              </a:ext>
            </a:extLst>
          </p:cNvPr>
          <p:cNvGrpSpPr/>
          <p:nvPr>
            <p:custDataLst>
              <p:tags r:id="rId26"/>
            </p:custDataLst>
          </p:nvPr>
        </p:nvGrpSpPr>
        <p:grpSpPr>
          <a:xfrm>
            <a:off x="2355771" y="4026470"/>
            <a:ext cx="8249408" cy="2435463"/>
            <a:chOff x="2355771" y="4026470"/>
            <a:chExt cx="8249408" cy="2435463"/>
          </a:xfrm>
        </p:grpSpPr>
        <p:cxnSp>
          <p:nvCxnSpPr>
            <p:cNvPr id="78" name="Connecteur : en angle 77">
              <a:extLst>
                <a:ext uri="{FF2B5EF4-FFF2-40B4-BE49-F238E27FC236}">
                  <a16:creationId xmlns:a16="http://schemas.microsoft.com/office/drawing/2014/main" id="{E05D6C62-D69C-4FAF-9EB2-819AB5FFC13F}"/>
                </a:ext>
              </a:extLst>
            </p:cNvPr>
            <p:cNvCxnSpPr>
              <a:cxnSpLocks/>
              <a:stCxn id="53" idx="2"/>
              <a:endCxn id="19" idx="1"/>
            </p:cNvCxnSpPr>
            <p:nvPr>
              <p:custDataLst>
                <p:tags r:id="rId29"/>
              </p:custDataLst>
            </p:nvPr>
          </p:nvCxnSpPr>
          <p:spPr>
            <a:xfrm rot="5400000" flipH="1">
              <a:off x="5373750" y="1008493"/>
              <a:ext cx="2213451" cy="8249406"/>
            </a:xfrm>
            <a:prstGeom prst="bentConnector4">
              <a:avLst>
                <a:gd name="adj1" fmla="val -10328"/>
                <a:gd name="adj2" fmla="val 101254"/>
              </a:avLst>
            </a:prstGeom>
            <a:noFill/>
            <a:ln w="6350" cap="flat" cmpd="sng" algn="ctr">
              <a:solidFill>
                <a:srgbClr val="EE2E24"/>
              </a:solidFill>
              <a:prstDash val="solid"/>
              <a:miter lim="800000"/>
              <a:tailEnd type="triangle"/>
            </a:ln>
            <a:effectLst/>
          </p:spPr>
        </p:cxnSp>
        <p:sp>
          <p:nvSpPr>
            <p:cNvPr id="22" name="ZoneTexte 21">
              <a:extLst>
                <a:ext uri="{FF2B5EF4-FFF2-40B4-BE49-F238E27FC236}">
                  <a16:creationId xmlns:a16="http://schemas.microsoft.com/office/drawing/2014/main" id="{7BD4B9FC-661F-4C9F-AAF8-B46FC850E23C}"/>
                </a:ext>
              </a:extLst>
            </p:cNvPr>
            <p:cNvSpPr txBox="1"/>
            <p:nvPr/>
          </p:nvSpPr>
          <p:spPr>
            <a:xfrm>
              <a:off x="2355771" y="6092601"/>
              <a:ext cx="1099981" cy="369332"/>
            </a:xfrm>
            <a:prstGeom prst="rect">
              <a:avLst/>
            </a:prstGeom>
            <a:noFill/>
          </p:spPr>
          <p:txBody>
            <a:bodyPr wrap="none" rtlCol="0">
              <a:spAutoFit/>
            </a:bodyPr>
            <a:lstStyle/>
            <a:p>
              <a:r>
                <a:rPr lang="fr-CA">
                  <a:solidFill>
                    <a:srgbClr val="EE2E24"/>
                  </a:solidFill>
                </a:rPr>
                <a:t>Révision</a:t>
              </a:r>
            </a:p>
          </p:txBody>
        </p:sp>
      </p:grpSp>
      <p:cxnSp>
        <p:nvCxnSpPr>
          <p:cNvPr id="60" name="Connecteur : en angle 59">
            <a:extLst>
              <a:ext uri="{FF2B5EF4-FFF2-40B4-BE49-F238E27FC236}">
                <a16:creationId xmlns:a16="http://schemas.microsoft.com/office/drawing/2014/main" id="{1EF210AB-C92B-4539-8DEE-ED371CC502CB}"/>
              </a:ext>
            </a:extLst>
          </p:cNvPr>
          <p:cNvCxnSpPr>
            <a:cxnSpLocks/>
            <a:stCxn id="3" idx="1"/>
            <a:endCxn id="54" idx="3"/>
          </p:cNvCxnSpPr>
          <p:nvPr>
            <p:custDataLst>
              <p:tags r:id="rId27"/>
            </p:custDataLst>
          </p:nvPr>
        </p:nvCxnSpPr>
        <p:spPr>
          <a:xfrm rot="5400000" flipH="1" flipV="1">
            <a:off x="7195117" y="1086167"/>
            <a:ext cx="3150729" cy="5634797"/>
          </a:xfrm>
          <a:prstGeom prst="bentConnector4">
            <a:avLst>
              <a:gd name="adj1" fmla="val -27067"/>
              <a:gd name="adj2" fmla="val 104911"/>
            </a:avLst>
          </a:prstGeom>
          <a:ln>
            <a:solidFill>
              <a:srgbClr val="44546A"/>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1" name="Connecteur : en angle 60">
            <a:extLst>
              <a:ext uri="{FF2B5EF4-FFF2-40B4-BE49-F238E27FC236}">
                <a16:creationId xmlns:a16="http://schemas.microsoft.com/office/drawing/2014/main" id="{DB368317-32DA-424E-AC04-B0FCD9E60CED}"/>
              </a:ext>
            </a:extLst>
          </p:cNvPr>
          <p:cNvCxnSpPr>
            <a:cxnSpLocks/>
            <a:stCxn id="51" idx="3"/>
            <a:endCxn id="52" idx="1"/>
          </p:cNvCxnSpPr>
          <p:nvPr>
            <p:custDataLst>
              <p:tags r:id="rId28"/>
            </p:custDataLst>
          </p:nvPr>
        </p:nvCxnSpPr>
        <p:spPr>
          <a:xfrm flipV="1">
            <a:off x="9012747" y="4017252"/>
            <a:ext cx="609732" cy="879672"/>
          </a:xfrm>
          <a:prstGeom prst="bentConnector3">
            <a:avLst>
              <a:gd name="adj1" fmla="val 50000"/>
            </a:avLst>
          </a:prstGeom>
          <a:ln>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53631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9" grpId="0" animBg="1"/>
      <p:bldP spid="50" grpId="0" animBg="1"/>
      <p:bldP spid="51" grpId="0" animBg="1"/>
      <p:bldP spid="52" grpId="0" animBg="1"/>
      <p:bldP spid="53" grpId="0" animBg="1"/>
      <p:bldP spid="54" grpId="0" animBg="1"/>
      <p:bldP spid="55" grpId="0" animBg="1"/>
      <p:bldP spid="59" grpId="0"/>
      <p:bldP spid="71" grpId="0" animBg="1"/>
      <p:bldP spid="74" grpId="0" animBg="1"/>
      <p:bldP spid="75"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F8679FC-8B9E-6441-A79D-AFE13CFD3A13}"/>
              </a:ext>
            </a:extLst>
          </p:cNvPr>
          <p:cNvSpPr txBox="1"/>
          <p:nvPr>
            <p:custDataLst>
              <p:tags r:id="rId1"/>
            </p:custDataLst>
          </p:nvPr>
        </p:nvSpPr>
        <p:spPr>
          <a:xfrm>
            <a:off x="833983" y="132755"/>
            <a:ext cx="8332730"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fr-CA" altLang="zh-CN" sz="4000" b="0" i="0" u="none" strike="noStrike" kern="1200" cap="none" spc="0" normalizeH="0" baseline="0" noProof="0" dirty="0">
                <a:ln>
                  <a:noFill/>
                </a:ln>
                <a:solidFill>
                  <a:srgbClr val="44546A"/>
                </a:solidFill>
                <a:effectLst/>
                <a:uLnTx/>
                <a:uFillTx/>
                <a:latin typeface="Britannic Bold" panose="020B0903060703020204" pitchFamily="34" charset="0"/>
                <a:cs typeface="Calibri" panose="020F0502020204030204" pitchFamily="34" charset="0"/>
                <a:sym typeface="+mn-lt"/>
              </a:rPr>
              <a:t>       Calendrier de déploiement des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fr-CA" altLang="zh-CN" sz="4000" dirty="0">
                <a:solidFill>
                  <a:srgbClr val="44546A"/>
                </a:solidFill>
                <a:latin typeface="Britannic Bold" panose="020B0903060703020204" pitchFamily="34" charset="0"/>
                <a:cs typeface="Calibri" panose="020F0502020204030204" pitchFamily="34" charset="0"/>
                <a:sym typeface="+mn-lt"/>
              </a:rPr>
              <a:t>       </a:t>
            </a:r>
            <a:r>
              <a:rPr kumimoji="1" lang="fr-CA" altLang="zh-CN" sz="4000" b="0" i="0" u="none" strike="noStrike" kern="1200" cap="none" spc="0" normalizeH="0" baseline="0" noProof="0" dirty="0">
                <a:ln>
                  <a:noFill/>
                </a:ln>
                <a:solidFill>
                  <a:srgbClr val="44546A"/>
                </a:solidFill>
                <a:effectLst/>
                <a:uLnTx/>
                <a:uFillTx/>
                <a:latin typeface="Britannic Bold" panose="020B0903060703020204" pitchFamily="34" charset="0"/>
                <a:cs typeface="Calibri" panose="020F0502020204030204" pitchFamily="34" charset="0"/>
                <a:sym typeface="+mn-lt"/>
              </a:rPr>
              <a:t>outils de l’ECP</a:t>
            </a:r>
            <a:endParaRPr kumimoji="1" lang="zh-CN" altLang="en-US" sz="4000" b="0" i="0" u="none" strike="noStrike" kern="1200" cap="none" spc="0" normalizeH="0" baseline="0" noProof="0" dirty="0">
              <a:ln>
                <a:noFill/>
              </a:ln>
              <a:solidFill>
                <a:srgbClr val="44546A"/>
              </a:solidFill>
              <a:effectLst/>
              <a:uLnTx/>
              <a:uFillTx/>
              <a:latin typeface="Britannic Bold" panose="020B0903060703020204" pitchFamily="34" charset="0"/>
              <a:cs typeface="Calibri" panose="020F0502020204030204" pitchFamily="34" charset="0"/>
              <a:sym typeface="+mn-lt"/>
            </a:endParaRPr>
          </a:p>
        </p:txBody>
      </p:sp>
      <p:pic>
        <p:nvPicPr>
          <p:cNvPr id="29" name="Image 28">
            <a:extLst>
              <a:ext uri="{FF2B5EF4-FFF2-40B4-BE49-F238E27FC236}">
                <a16:creationId xmlns:a16="http://schemas.microsoft.com/office/drawing/2014/main" id="{DC28B6AC-0CDB-43DA-8262-3690DCB1962F}"/>
              </a:ext>
            </a:extLst>
          </p:cNvPr>
          <p:cNvPicPr>
            <a:picLocks noChangeAspect="1"/>
          </p:cNvPicPr>
          <p:nvPr>
            <p:custDataLst>
              <p:tags r:id="rId2"/>
            </p:custDataLst>
          </p:nvPr>
        </p:nvPicPr>
        <p:blipFill rotWithShape="1">
          <a:blip r:embed="rId9"/>
          <a:srcRect l="2160" t="6500" r="1174" b="625"/>
          <a:stretch/>
        </p:blipFill>
        <p:spPr>
          <a:xfrm>
            <a:off x="540323" y="1891613"/>
            <a:ext cx="5765972" cy="4291588"/>
          </a:xfrm>
          <a:prstGeom prst="rect">
            <a:avLst/>
          </a:prstGeom>
          <a:ln>
            <a:solidFill>
              <a:srgbClr val="44546A"/>
            </a:solidFill>
          </a:ln>
        </p:spPr>
      </p:pic>
      <p:graphicFrame>
        <p:nvGraphicFramePr>
          <p:cNvPr id="30" name="Tableau 3">
            <a:extLst>
              <a:ext uri="{FF2B5EF4-FFF2-40B4-BE49-F238E27FC236}">
                <a16:creationId xmlns:a16="http://schemas.microsoft.com/office/drawing/2014/main" id="{70ABAB9E-D200-44B3-9F65-446A244DFE90}"/>
              </a:ext>
            </a:extLst>
          </p:cNvPr>
          <p:cNvGraphicFramePr>
            <a:graphicFrameLocks noGrp="1"/>
          </p:cNvGraphicFramePr>
          <p:nvPr>
            <p:custDataLst>
              <p:tags r:id="rId3"/>
            </p:custDataLst>
          </p:nvPr>
        </p:nvGraphicFramePr>
        <p:xfrm>
          <a:off x="6429721" y="1718423"/>
          <a:ext cx="5357411" cy="4487656"/>
        </p:xfrm>
        <a:graphic>
          <a:graphicData uri="http://schemas.openxmlformats.org/drawingml/2006/table">
            <a:tbl>
              <a:tblPr firstRow="1" bandRow="1">
                <a:tableStyleId>{8799B23B-EC83-4686-B30A-512413B5E67A}</a:tableStyleId>
              </a:tblPr>
              <a:tblGrid>
                <a:gridCol w="2100505">
                  <a:extLst>
                    <a:ext uri="{9D8B030D-6E8A-4147-A177-3AD203B41FA5}">
                      <a16:colId xmlns:a16="http://schemas.microsoft.com/office/drawing/2014/main" val="1333113612"/>
                    </a:ext>
                  </a:extLst>
                </a:gridCol>
                <a:gridCol w="3256906">
                  <a:extLst>
                    <a:ext uri="{9D8B030D-6E8A-4147-A177-3AD203B41FA5}">
                      <a16:colId xmlns:a16="http://schemas.microsoft.com/office/drawing/2014/main" val="3401660868"/>
                    </a:ext>
                  </a:extLst>
                </a:gridCol>
              </a:tblGrid>
              <a:tr h="363442">
                <a:tc gridSpan="2">
                  <a:txBody>
                    <a:bodyPr/>
                    <a:lstStyle/>
                    <a:p>
                      <a:pPr algn="ctr"/>
                      <a:r>
                        <a:rPr lang="fr-CA" sz="1800" b="0">
                          <a:solidFill>
                            <a:schemeClr val="bg1">
                              <a:lumMod val="85000"/>
                            </a:schemeClr>
                          </a:solidFill>
                        </a:rPr>
                        <a:t>Légende</a:t>
                      </a:r>
                      <a:endParaRPr lang="fr-CA" sz="1800" b="0">
                        <a:solidFill>
                          <a:schemeClr val="bg1">
                            <a:lumMod val="85000"/>
                          </a:schemeClr>
                        </a:solidFill>
                        <a:latin typeface="Calibri" panose="020F0502020204030204" pitchFamily="34" charset="0"/>
                        <a:cs typeface="Calibri" panose="020F0502020204030204" pitchFamily="34" charset="0"/>
                      </a:endParaRPr>
                    </a:p>
                  </a:txBody>
                  <a:tcPr marL="92235" marR="92235" marT="46118" marB="46118">
                    <a:lnL w="12700" cmpd="sng">
                      <a:noFill/>
                    </a:lnL>
                    <a:lnR w="12700" cmpd="sng">
                      <a:noFill/>
                    </a:lnR>
                    <a:lnT w="12700" cmpd="sng">
                      <a:noFill/>
                    </a:lnT>
                    <a:lnB w="25400" cmpd="sng">
                      <a:noFill/>
                    </a:lnB>
                    <a:lnTlToBr w="12700" cmpd="sng">
                      <a:noFill/>
                      <a:prstDash val="solid"/>
                    </a:lnTlToBr>
                    <a:lnBlToTr w="12700" cmpd="sng">
                      <a:noFill/>
                      <a:prstDash val="solid"/>
                    </a:lnBlToTr>
                    <a:solidFill>
                      <a:srgbClr val="EE2E24"/>
                    </a:solidFill>
                  </a:tcPr>
                </a:tc>
                <a:tc hMerge="1">
                  <a:txBody>
                    <a:bodyPr/>
                    <a:lstStyle/>
                    <a:p>
                      <a:endParaRPr lang="fr-CA"/>
                    </a:p>
                  </a:txBody>
                  <a:tcPr/>
                </a:tc>
                <a:extLst>
                  <a:ext uri="{0D108BD9-81ED-4DB2-BD59-A6C34878D82A}">
                    <a16:rowId xmlns:a16="http://schemas.microsoft.com/office/drawing/2014/main" val="2236631069"/>
                  </a:ext>
                </a:extLst>
              </a:tr>
              <a:tr h="349693">
                <a:tc>
                  <a:txBody>
                    <a:bodyPr/>
                    <a:lstStyle/>
                    <a:p>
                      <a:pPr algn="ctr"/>
                      <a:r>
                        <a:rPr lang="fr-CA" sz="1600" b="1">
                          <a:solidFill>
                            <a:srgbClr val="44546A"/>
                          </a:solidFill>
                        </a:rPr>
                        <a:t>Outil</a:t>
                      </a:r>
                      <a:endParaRPr lang="fr-CA" sz="1600" b="1">
                        <a:solidFill>
                          <a:srgbClr val="44546A"/>
                        </a:solidFill>
                        <a:latin typeface="Calibri" panose="020F0502020204030204" pitchFamily="34" charset="0"/>
                        <a:cs typeface="Calibri" panose="020F0502020204030204" pitchFamily="34" charset="0"/>
                      </a:endParaRPr>
                    </a:p>
                  </a:txBody>
                  <a:tcPr marL="108850" marR="108850" marT="54425" marB="54425" anchor="ctr">
                    <a:lnL w="12700" cmpd="sng">
                      <a:noFill/>
                    </a:lnL>
                    <a:lnR w="12700" cmpd="sng">
                      <a:noFill/>
                    </a:lnR>
                    <a:lnT w="25400" cmpd="sng">
                      <a:noFill/>
                    </a:lnT>
                    <a:lnB w="12700" cmpd="sng">
                      <a:noFill/>
                    </a:lnB>
                    <a:lnTlToBr w="12700" cmpd="sng">
                      <a:noFill/>
                      <a:prstDash val="solid"/>
                    </a:lnTlToBr>
                    <a:lnBlToTr w="12700" cmpd="sng">
                      <a:noFill/>
                      <a:prstDash val="solid"/>
                    </a:lnBlToTr>
                  </a:tcPr>
                </a:tc>
                <a:tc>
                  <a:txBody>
                    <a:bodyPr/>
                    <a:lstStyle/>
                    <a:p>
                      <a:pPr algn="ctr"/>
                      <a:r>
                        <a:rPr lang="fr-CA" sz="1600" b="1">
                          <a:solidFill>
                            <a:srgbClr val="44546A"/>
                          </a:solidFill>
                        </a:rPr>
                        <a:t>Personnes consultées</a:t>
                      </a:r>
                      <a:endParaRPr lang="fr-CA" sz="1600" b="1">
                        <a:solidFill>
                          <a:srgbClr val="44546A"/>
                        </a:solidFill>
                        <a:latin typeface="Calibri" panose="020F0502020204030204" pitchFamily="34" charset="0"/>
                        <a:cs typeface="Calibri" panose="020F0502020204030204" pitchFamily="34" charset="0"/>
                      </a:endParaRPr>
                    </a:p>
                  </a:txBody>
                  <a:tcPr marL="108850" marR="108850" marT="54425" marB="54425" anchor="ctr">
                    <a:lnL w="12700" cmpd="sng">
                      <a:noFill/>
                    </a:lnL>
                    <a:lnR w="12700" cmpd="sng">
                      <a:noFill/>
                    </a:lnR>
                    <a:lnT w="254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63344230"/>
                  </a:ext>
                </a:extLst>
              </a:tr>
              <a:tr h="324000">
                <a:tc>
                  <a:txBody>
                    <a:bodyPr/>
                    <a:lstStyle/>
                    <a:p>
                      <a:r>
                        <a:rPr lang="fr-CA" sz="1400" b="0">
                          <a:solidFill>
                            <a:srgbClr val="44546A"/>
                          </a:solidFill>
                          <a:latin typeface="Calibri" panose="020F0502020204030204" pitchFamily="34" charset="0"/>
                          <a:cs typeface="Calibri" panose="020F0502020204030204" pitchFamily="34" charset="0"/>
                        </a:rPr>
                        <a:t>Questionnaire 1</a:t>
                      </a:r>
                    </a:p>
                  </a:txBody>
                  <a:tcPr marL="108850" marR="108850" marT="54425" marB="5442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fr-CA" sz="1400" b="0">
                          <a:solidFill>
                            <a:srgbClr val="44546A"/>
                          </a:solidFill>
                          <a:latin typeface="Calibri" panose="020F0502020204030204" pitchFamily="34" charset="0"/>
                          <a:cs typeface="Calibri" panose="020F0502020204030204" pitchFamily="34" charset="0"/>
                        </a:rPr>
                        <a:t>Corps professoral</a:t>
                      </a:r>
                    </a:p>
                  </a:txBody>
                  <a:tcPr marL="108850" marR="108850" marT="54425" marB="5442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98094813"/>
                  </a:ext>
                </a:extLst>
              </a:tr>
              <a:tr h="324000">
                <a:tc>
                  <a:txBody>
                    <a:bodyPr/>
                    <a:lstStyle/>
                    <a:p>
                      <a:r>
                        <a:rPr lang="fr-CA" sz="1400" b="0">
                          <a:solidFill>
                            <a:srgbClr val="44546A"/>
                          </a:solidFill>
                          <a:latin typeface="Calibri" panose="020F0502020204030204" pitchFamily="34" charset="0"/>
                          <a:cs typeface="Calibri" panose="020F0502020204030204" pitchFamily="34" charset="0"/>
                        </a:rPr>
                        <a:t>Questionnaire 2</a:t>
                      </a:r>
                    </a:p>
                  </a:txBody>
                  <a:tcPr marL="108850" marR="108850" marT="54425" marB="5442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fr-CA" sz="1400" b="0">
                          <a:solidFill>
                            <a:srgbClr val="44546A"/>
                          </a:solidFill>
                          <a:latin typeface="Calibri" panose="020F0502020204030204" pitchFamily="34" charset="0"/>
                          <a:cs typeface="Calibri" panose="020F0502020204030204" pitchFamily="34" charset="0"/>
                        </a:rPr>
                        <a:t>Étudiant</a:t>
                      </a:r>
                      <a:r>
                        <a:rPr lang="fr-CA" sz="1400" b="0" i="0" u="none" strike="noStrike" baseline="0">
                          <a:solidFill>
                            <a:schemeClr val="bg1">
                              <a:lumMod val="50000"/>
                            </a:schemeClr>
                          </a:solidFill>
                          <a:latin typeface="Calibri" panose="020F0502020204030204" pitchFamily="34" charset="0"/>
                          <a:ea typeface="Cascadia Code Light" panose="020B0609020000020004" pitchFamily="49" charset="0"/>
                          <a:cs typeface="Calibri" panose="020F0502020204030204" pitchFamily="34" charset="0"/>
                          <a:sym typeface="Symbol" panose="05050102010706020507" pitchFamily="18" charset="2"/>
                        </a:rPr>
                        <a:t></a:t>
                      </a:r>
                      <a:r>
                        <a:rPr lang="fr-CA" sz="1400" b="0">
                          <a:solidFill>
                            <a:srgbClr val="44546A"/>
                          </a:solidFill>
                          <a:latin typeface="Calibri" panose="020F0502020204030204" pitchFamily="34" charset="0"/>
                          <a:cs typeface="Calibri" panose="020F0502020204030204" pitchFamily="34" charset="0"/>
                        </a:rPr>
                        <a:t>e</a:t>
                      </a:r>
                      <a:r>
                        <a:rPr lang="fr-CA" sz="1400" b="0" i="0" u="none" strike="noStrike" baseline="0">
                          <a:solidFill>
                            <a:schemeClr val="bg1">
                              <a:lumMod val="50000"/>
                            </a:schemeClr>
                          </a:solidFill>
                          <a:latin typeface="Calibri" panose="020F0502020204030204" pitchFamily="34" charset="0"/>
                          <a:ea typeface="Cascadia Code Light" panose="020B0609020000020004" pitchFamily="49" charset="0"/>
                          <a:cs typeface="Calibri" panose="020F0502020204030204" pitchFamily="34" charset="0"/>
                          <a:sym typeface="Symbol" panose="05050102010706020507" pitchFamily="18" charset="2"/>
                        </a:rPr>
                        <a:t></a:t>
                      </a:r>
                      <a:r>
                        <a:rPr lang="fr-CA" sz="1400" b="0">
                          <a:solidFill>
                            <a:srgbClr val="44546A"/>
                          </a:solidFill>
                          <a:latin typeface="Calibri" panose="020F0502020204030204" pitchFamily="34" charset="0"/>
                          <a:cs typeface="Calibri" panose="020F0502020204030204" pitchFamily="34" charset="0"/>
                        </a:rPr>
                        <a:t>s</a:t>
                      </a:r>
                    </a:p>
                  </a:txBody>
                  <a:tcPr marL="108850" marR="108850" marT="54425" marB="5442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31915914"/>
                  </a:ext>
                </a:extLst>
              </a:tr>
              <a:tr h="324000">
                <a:tc>
                  <a:txBody>
                    <a:bodyPr/>
                    <a:lstStyle/>
                    <a:p>
                      <a:r>
                        <a:rPr lang="fr-CA" sz="1400" b="0">
                          <a:solidFill>
                            <a:srgbClr val="44546A"/>
                          </a:solidFill>
                          <a:latin typeface="Calibri" panose="020F0502020204030204" pitchFamily="34" charset="0"/>
                          <a:cs typeface="Calibri" panose="020F0502020204030204" pitchFamily="34" charset="0"/>
                        </a:rPr>
                        <a:t>Module d’auto-évaluation</a:t>
                      </a:r>
                    </a:p>
                  </a:txBody>
                  <a:tcPr marL="108850" marR="108850" marT="54425" marB="5442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a:solidFill>
                            <a:srgbClr val="44546A"/>
                          </a:solidFill>
                          <a:latin typeface="Calibri" panose="020F0502020204030204" pitchFamily="34" charset="0"/>
                          <a:cs typeface="Calibri" panose="020F0502020204030204" pitchFamily="34" charset="0"/>
                        </a:rPr>
                        <a:t>Corps professoral</a:t>
                      </a:r>
                    </a:p>
                  </a:txBody>
                  <a:tcPr marL="108850" marR="108850" marT="54425" marB="5442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87929996"/>
                  </a:ext>
                </a:extLst>
              </a:tr>
              <a:tr h="324000">
                <a:tc>
                  <a:txBody>
                    <a:bodyPr/>
                    <a:lstStyle/>
                    <a:p>
                      <a:r>
                        <a:rPr lang="fr-CA" sz="1400" b="0" dirty="0">
                          <a:solidFill>
                            <a:srgbClr val="44546A"/>
                          </a:solidFill>
                          <a:latin typeface="Calibri" panose="020F0502020204030204" pitchFamily="34" charset="0"/>
                          <a:cs typeface="Calibri" panose="020F0502020204030204" pitchFamily="34" charset="0"/>
                        </a:rPr>
                        <a:t>Questionnaire 3</a:t>
                      </a:r>
                    </a:p>
                  </a:txBody>
                  <a:tcPr marL="108850" marR="108850" marT="54425" marB="5442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fr-CA" sz="1400" b="0">
                          <a:solidFill>
                            <a:srgbClr val="44546A"/>
                          </a:solidFill>
                          <a:latin typeface="Calibri" panose="020F0502020204030204" pitchFamily="34" charset="0"/>
                          <a:cs typeface="Calibri" panose="020F0502020204030204" pitchFamily="34" charset="0"/>
                        </a:rPr>
                        <a:t>Corps professoral</a:t>
                      </a:r>
                    </a:p>
                  </a:txBody>
                  <a:tcPr marL="108850" marR="108850" marT="54425" marB="5442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18657465"/>
                  </a:ext>
                </a:extLst>
              </a:tr>
              <a:tr h="324000">
                <a:tc>
                  <a:txBody>
                    <a:bodyPr/>
                    <a:lstStyle/>
                    <a:p>
                      <a:r>
                        <a:rPr lang="fr-CA" sz="1400" b="0">
                          <a:solidFill>
                            <a:srgbClr val="44546A"/>
                          </a:solidFill>
                          <a:latin typeface="Calibri" panose="020F0502020204030204" pitchFamily="34" charset="0"/>
                          <a:cs typeface="Calibri" panose="020F0502020204030204" pitchFamily="34" charset="0"/>
                        </a:rPr>
                        <a:t>Questionnaire 4</a:t>
                      </a:r>
                    </a:p>
                  </a:txBody>
                  <a:tcPr marL="108850" marR="108850" marT="54425" marB="5442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fr-CA" sz="1400" b="0">
                          <a:solidFill>
                            <a:srgbClr val="44546A"/>
                          </a:solidFill>
                          <a:latin typeface="Calibri" panose="020F0502020204030204" pitchFamily="34" charset="0"/>
                          <a:cs typeface="Calibri" panose="020F0502020204030204" pitchFamily="34" charset="0"/>
                        </a:rPr>
                        <a:t>Étudiant</a:t>
                      </a:r>
                      <a:r>
                        <a:rPr lang="fr-CA" sz="1400" b="0" i="0" u="none" strike="noStrike" baseline="0">
                          <a:solidFill>
                            <a:schemeClr val="bg1">
                              <a:lumMod val="50000"/>
                            </a:schemeClr>
                          </a:solidFill>
                          <a:latin typeface="Calibri" panose="020F0502020204030204" pitchFamily="34" charset="0"/>
                          <a:ea typeface="Cascadia Code Light" panose="020B0609020000020004" pitchFamily="49" charset="0"/>
                          <a:cs typeface="Calibri" panose="020F0502020204030204" pitchFamily="34" charset="0"/>
                          <a:sym typeface="Symbol" panose="05050102010706020507" pitchFamily="18" charset="2"/>
                        </a:rPr>
                        <a:t></a:t>
                      </a:r>
                      <a:r>
                        <a:rPr lang="fr-CA" sz="1400" b="0">
                          <a:solidFill>
                            <a:srgbClr val="44546A"/>
                          </a:solidFill>
                          <a:latin typeface="Calibri" panose="020F0502020204030204" pitchFamily="34" charset="0"/>
                          <a:cs typeface="Calibri" panose="020F0502020204030204" pitchFamily="34" charset="0"/>
                        </a:rPr>
                        <a:t>e</a:t>
                      </a:r>
                      <a:r>
                        <a:rPr lang="fr-CA" sz="1400" b="0" i="0" u="none" strike="noStrike" baseline="0">
                          <a:solidFill>
                            <a:schemeClr val="bg1">
                              <a:lumMod val="50000"/>
                            </a:schemeClr>
                          </a:solidFill>
                          <a:latin typeface="Calibri" panose="020F0502020204030204" pitchFamily="34" charset="0"/>
                          <a:ea typeface="Cascadia Code Light" panose="020B0609020000020004" pitchFamily="49" charset="0"/>
                          <a:cs typeface="Calibri" panose="020F0502020204030204" pitchFamily="34" charset="0"/>
                          <a:sym typeface="Symbol" panose="05050102010706020507" pitchFamily="18" charset="2"/>
                        </a:rPr>
                        <a:t></a:t>
                      </a:r>
                      <a:r>
                        <a:rPr lang="fr-CA" sz="1400" b="0">
                          <a:solidFill>
                            <a:srgbClr val="44546A"/>
                          </a:solidFill>
                          <a:latin typeface="Calibri" panose="020F0502020204030204" pitchFamily="34" charset="0"/>
                          <a:cs typeface="Calibri" panose="020F0502020204030204" pitchFamily="34" charset="0"/>
                        </a:rPr>
                        <a:t>s</a:t>
                      </a:r>
                    </a:p>
                  </a:txBody>
                  <a:tcPr marL="108850" marR="108850" marT="54425" marB="5442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99380815"/>
                  </a:ext>
                </a:extLst>
              </a:tr>
              <a:tr h="324000">
                <a:tc>
                  <a:txBody>
                    <a:bodyPr/>
                    <a:lstStyle/>
                    <a:p>
                      <a:r>
                        <a:rPr lang="fr-CA" sz="1400" b="0" dirty="0">
                          <a:solidFill>
                            <a:srgbClr val="44546A"/>
                          </a:solidFill>
                          <a:latin typeface="Calibri" panose="020F0502020204030204" pitchFamily="34" charset="0"/>
                          <a:cs typeface="Calibri" panose="020F0502020204030204" pitchFamily="34" charset="0"/>
                        </a:rPr>
                        <a:t>Questionnaire 5</a:t>
                      </a:r>
                    </a:p>
                  </a:txBody>
                  <a:tcPr marL="108850" marR="108850" marT="54425" marB="5442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fr-CA" sz="1400" b="0">
                          <a:solidFill>
                            <a:srgbClr val="44546A"/>
                          </a:solidFill>
                          <a:latin typeface="Calibri" panose="020F0502020204030204" pitchFamily="34" charset="0"/>
                          <a:cs typeface="Calibri" panose="020F0502020204030204" pitchFamily="34" charset="0"/>
                        </a:rPr>
                        <a:t>Employeurs &amp; milieux de stage</a:t>
                      </a:r>
                    </a:p>
                  </a:txBody>
                  <a:tcPr marL="108850" marR="108850" marT="54425" marB="5442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81199710"/>
                  </a:ext>
                </a:extLst>
              </a:tr>
              <a:tr h="0">
                <a:tc>
                  <a:txBody>
                    <a:bodyPr/>
                    <a:lstStyle/>
                    <a:p>
                      <a:r>
                        <a:rPr lang="fr-CA" sz="1400" b="0" dirty="0">
                          <a:solidFill>
                            <a:srgbClr val="44546A"/>
                          </a:solidFill>
                          <a:latin typeface="Calibri" panose="020F0502020204030204" pitchFamily="34" charset="0"/>
                          <a:cs typeface="Calibri" panose="020F0502020204030204" pitchFamily="34" charset="0"/>
                        </a:rPr>
                        <a:t>Enquête Relance</a:t>
                      </a:r>
                    </a:p>
                  </a:txBody>
                  <a:tcPr marL="108850" marR="108850" marT="54425" marB="5442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fr-CA" sz="1400" b="0" err="1">
                          <a:solidFill>
                            <a:srgbClr val="44546A"/>
                          </a:solidFill>
                          <a:latin typeface="Calibri" panose="020F0502020204030204" pitchFamily="34" charset="0"/>
                          <a:cs typeface="Calibri" panose="020F0502020204030204" pitchFamily="34" charset="0"/>
                        </a:rPr>
                        <a:t>Finissant∙e∙s</a:t>
                      </a:r>
                      <a:r>
                        <a:rPr lang="fr-CA" sz="1400" b="0">
                          <a:solidFill>
                            <a:srgbClr val="44546A"/>
                          </a:solidFill>
                          <a:latin typeface="Calibri" panose="020F0502020204030204" pitchFamily="34" charset="0"/>
                          <a:cs typeface="Calibri" panose="020F0502020204030204" pitchFamily="34" charset="0"/>
                        </a:rPr>
                        <a:t> des prog. Tech. et </a:t>
                      </a:r>
                      <a:r>
                        <a:rPr lang="fr-CA" sz="1400" b="0" err="1">
                          <a:solidFill>
                            <a:srgbClr val="44546A"/>
                          </a:solidFill>
                          <a:latin typeface="Calibri" panose="020F0502020204030204" pitchFamily="34" charset="0"/>
                          <a:cs typeface="Calibri" panose="020F0502020204030204" pitchFamily="34" charset="0"/>
                        </a:rPr>
                        <a:t>Préu</a:t>
                      </a:r>
                      <a:r>
                        <a:rPr lang="fr-CA" sz="1400" b="0">
                          <a:solidFill>
                            <a:srgbClr val="44546A"/>
                          </a:solidFill>
                          <a:latin typeface="Calibri" panose="020F0502020204030204" pitchFamily="34" charset="0"/>
                          <a:cs typeface="Calibri" panose="020F0502020204030204" pitchFamily="34" charset="0"/>
                        </a:rPr>
                        <a:t>.</a:t>
                      </a:r>
                    </a:p>
                  </a:txBody>
                  <a:tcPr marL="108850" marR="108850" marT="54425" marB="5442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32511700"/>
                  </a:ext>
                </a:extLst>
              </a:tr>
              <a:tr h="531019">
                <a:tc>
                  <a:txBody>
                    <a:bodyPr/>
                    <a:lstStyle/>
                    <a:p>
                      <a:r>
                        <a:rPr lang="fr-CA" sz="1400" b="0" dirty="0">
                          <a:solidFill>
                            <a:srgbClr val="44546A"/>
                          </a:solidFill>
                          <a:latin typeface="Calibri" panose="020F0502020204030204" pitchFamily="34" charset="0"/>
                          <a:cs typeface="Calibri" panose="020F0502020204030204" pitchFamily="34" charset="0"/>
                        </a:rPr>
                        <a:t>Analyse des outils pédagogiques</a:t>
                      </a:r>
                    </a:p>
                  </a:txBody>
                  <a:tcPr marL="108850" marR="108850" marT="54425" marB="5442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fr-CA" sz="1400" b="0" dirty="0" err="1">
                          <a:solidFill>
                            <a:srgbClr val="44546A"/>
                          </a:solidFill>
                          <a:latin typeface="Calibri" panose="020F0502020204030204" pitchFamily="34" charset="0"/>
                          <a:cs typeface="Calibri" panose="020F0502020204030204" pitchFamily="34" charset="0"/>
                        </a:rPr>
                        <a:t>Conseiller∙ère</a:t>
                      </a:r>
                      <a:r>
                        <a:rPr lang="fr-CA" sz="1400" b="0" dirty="0">
                          <a:solidFill>
                            <a:srgbClr val="44546A"/>
                          </a:solidFill>
                          <a:latin typeface="Calibri" panose="020F0502020204030204" pitchFamily="34" charset="0"/>
                          <a:cs typeface="Calibri" panose="020F0502020204030204" pitchFamily="34" charset="0"/>
                        </a:rPr>
                        <a:t> pédagogique + Corps professoral</a:t>
                      </a:r>
                    </a:p>
                  </a:txBody>
                  <a:tcPr marL="108850" marR="108850" marT="54425" marB="5442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59375405"/>
                  </a:ext>
                </a:extLst>
              </a:tr>
              <a:tr h="0">
                <a:tc>
                  <a:txBody>
                    <a:bodyPr/>
                    <a:lstStyle/>
                    <a:p>
                      <a:r>
                        <a:rPr lang="fr-CA" sz="1400" b="0">
                          <a:solidFill>
                            <a:srgbClr val="44546A"/>
                          </a:solidFill>
                          <a:latin typeface="Calibri" panose="020F0502020204030204" pitchFamily="34" charset="0"/>
                          <a:cs typeface="Calibri" panose="020F0502020204030204" pitchFamily="34" charset="0"/>
                        </a:rPr>
                        <a:t>Tableau de bord</a:t>
                      </a:r>
                    </a:p>
                  </a:txBody>
                  <a:tcPr marL="108850" marR="108850" marT="54425" marB="5442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fr-CA" sz="1400" b="0">
                          <a:solidFill>
                            <a:srgbClr val="44546A"/>
                          </a:solidFill>
                          <a:latin typeface="Calibri" panose="020F0502020204030204" pitchFamily="34" charset="0"/>
                          <a:cs typeface="Calibri" panose="020F0502020204030204" pitchFamily="34" charset="0"/>
                        </a:rPr>
                        <a:t>Généré par le SPDP</a:t>
                      </a:r>
                    </a:p>
                  </a:txBody>
                  <a:tcPr marL="108850" marR="108850" marT="54425" marB="5442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44767286"/>
                  </a:ext>
                </a:extLst>
              </a:tr>
              <a:tr h="0">
                <a:tc>
                  <a:txBody>
                    <a:bodyPr/>
                    <a:lstStyle/>
                    <a:p>
                      <a:r>
                        <a:rPr lang="fr-CA" sz="1400" b="0">
                          <a:solidFill>
                            <a:srgbClr val="44546A"/>
                          </a:solidFill>
                          <a:latin typeface="Calibri" panose="020F0502020204030204" pitchFamily="34" charset="0"/>
                          <a:cs typeface="Calibri" panose="020F0502020204030204" pitchFamily="34" charset="0"/>
                        </a:rPr>
                        <a:t>Bilan de suivi</a:t>
                      </a:r>
                    </a:p>
                  </a:txBody>
                  <a:tcPr marL="108850" marR="108850" marT="54425" marB="5442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fr-CA" sz="1400" b="0">
                          <a:solidFill>
                            <a:srgbClr val="44546A"/>
                          </a:solidFill>
                          <a:latin typeface="Calibri" panose="020F0502020204030204" pitchFamily="34" charset="0"/>
                          <a:cs typeface="Calibri" panose="020F0502020204030204" pitchFamily="34" charset="0"/>
                        </a:rPr>
                        <a:t>Outil rempli par le Comité de programme</a:t>
                      </a:r>
                    </a:p>
                  </a:txBody>
                  <a:tcPr marL="108850" marR="108850" marT="54425" marB="5442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28546854"/>
                  </a:ext>
                </a:extLst>
              </a:tr>
              <a:tr h="0">
                <a:tc>
                  <a:txBody>
                    <a:bodyPr/>
                    <a:lstStyle/>
                    <a:p>
                      <a:r>
                        <a:rPr lang="fr-CA" sz="1400" b="0">
                          <a:solidFill>
                            <a:srgbClr val="44546A"/>
                          </a:solidFill>
                          <a:latin typeface="Calibri" panose="020F0502020204030204" pitchFamily="34" charset="0"/>
                          <a:cs typeface="Calibri" panose="020F0502020204030204" pitchFamily="34" charset="0"/>
                        </a:rPr>
                        <a:t>Bilan de fin de cycle</a:t>
                      </a:r>
                    </a:p>
                  </a:txBody>
                  <a:tcPr marL="108850" marR="108850" marT="54425" marB="5442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dirty="0">
                          <a:solidFill>
                            <a:srgbClr val="44546A"/>
                          </a:solidFill>
                          <a:latin typeface="Calibri" panose="020F0502020204030204" pitchFamily="34" charset="0"/>
                          <a:cs typeface="Calibri" panose="020F0502020204030204" pitchFamily="34" charset="0"/>
                        </a:rPr>
                        <a:t>Outil rempli par le Comité de programme</a:t>
                      </a:r>
                    </a:p>
                  </a:txBody>
                  <a:tcPr marL="108850" marR="108850" marT="54425" marB="5442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92982121"/>
                  </a:ext>
                </a:extLst>
              </a:tr>
            </a:tbl>
          </a:graphicData>
        </a:graphic>
      </p:graphicFrame>
      <p:sp>
        <p:nvSpPr>
          <p:cNvPr id="31" name="ZoneTexte 30">
            <a:extLst>
              <a:ext uri="{FF2B5EF4-FFF2-40B4-BE49-F238E27FC236}">
                <a16:creationId xmlns:a16="http://schemas.microsoft.com/office/drawing/2014/main" id="{F6B01EB8-E74F-48E3-B361-5177ADF89BEF}"/>
              </a:ext>
            </a:extLst>
          </p:cNvPr>
          <p:cNvSpPr txBox="1"/>
          <p:nvPr>
            <p:custDataLst>
              <p:tags r:id="rId4"/>
            </p:custDataLst>
          </p:nvPr>
        </p:nvSpPr>
        <p:spPr>
          <a:xfrm>
            <a:off x="9507692" y="6550223"/>
            <a:ext cx="2143985" cy="307777"/>
          </a:xfrm>
          <a:prstGeom prst="rect">
            <a:avLst/>
          </a:prstGeom>
          <a:noFill/>
        </p:spPr>
        <p:txBody>
          <a:bodyPr wrap="none" rtlCol="0">
            <a:spAutoFit/>
          </a:bodyPr>
          <a:lstStyle/>
          <a:p>
            <a:pPr algn="r"/>
            <a:r>
              <a:rPr lang="fr-CA" sz="1400" i="1">
                <a:solidFill>
                  <a:srgbClr val="44546A"/>
                </a:solidFill>
              </a:rPr>
              <a:t>- PIGP, article 9.4, p. 25</a:t>
            </a:r>
          </a:p>
        </p:txBody>
      </p:sp>
      <p:sp>
        <p:nvSpPr>
          <p:cNvPr id="32" name="ZoneTexte 31">
            <a:extLst>
              <a:ext uri="{FF2B5EF4-FFF2-40B4-BE49-F238E27FC236}">
                <a16:creationId xmlns:a16="http://schemas.microsoft.com/office/drawing/2014/main" id="{79A96AE5-96F0-46AE-B324-55D50130D354}"/>
              </a:ext>
            </a:extLst>
          </p:cNvPr>
          <p:cNvSpPr txBox="1"/>
          <p:nvPr>
            <p:custDataLst>
              <p:tags r:id="rId5"/>
            </p:custDataLst>
          </p:nvPr>
        </p:nvSpPr>
        <p:spPr>
          <a:xfrm>
            <a:off x="279608" y="1075606"/>
            <a:ext cx="1642496" cy="646331"/>
          </a:xfrm>
          <a:prstGeom prst="rect">
            <a:avLst/>
          </a:prstGeom>
          <a:noFill/>
        </p:spPr>
        <p:txBody>
          <a:bodyPr wrap="square">
            <a:spAutoFit/>
          </a:bodyPr>
          <a:lstStyle/>
          <a:p>
            <a:pPr algn="ctr"/>
            <a:r>
              <a:rPr lang="fr-CA">
                <a:solidFill>
                  <a:srgbClr val="EE2E24"/>
                </a:solidFill>
                <a:latin typeface="+mj-lt"/>
              </a:rPr>
              <a:t>6 critères d</a:t>
            </a:r>
            <a:r>
              <a:rPr lang="fr-CA">
                <a:solidFill>
                  <a:srgbClr val="EE2E24"/>
                </a:solidFill>
                <a:latin typeface="Agency FB" panose="020B0503020202020204" pitchFamily="34" charset="0"/>
              </a:rPr>
              <a:t>’</a:t>
            </a:r>
            <a:r>
              <a:rPr lang="fr-CA">
                <a:solidFill>
                  <a:srgbClr val="EE2E24"/>
                </a:solidFill>
                <a:latin typeface="+mj-lt"/>
              </a:rPr>
              <a:t>évaluation</a:t>
            </a:r>
          </a:p>
        </p:txBody>
      </p:sp>
      <p:cxnSp>
        <p:nvCxnSpPr>
          <p:cNvPr id="33" name="Connecteur droit avec flèche 32">
            <a:extLst>
              <a:ext uri="{FF2B5EF4-FFF2-40B4-BE49-F238E27FC236}">
                <a16:creationId xmlns:a16="http://schemas.microsoft.com/office/drawing/2014/main" id="{7064103E-0BD8-4074-B069-77101113D964}"/>
              </a:ext>
            </a:extLst>
          </p:cNvPr>
          <p:cNvCxnSpPr>
            <a:cxnSpLocks/>
            <a:stCxn id="32" idx="2"/>
          </p:cNvCxnSpPr>
          <p:nvPr>
            <p:custDataLst>
              <p:tags r:id="rId6"/>
            </p:custDataLst>
          </p:nvPr>
        </p:nvCxnSpPr>
        <p:spPr>
          <a:xfrm>
            <a:off x="1100856" y="1721937"/>
            <a:ext cx="0" cy="312136"/>
          </a:xfrm>
          <a:prstGeom prst="straightConnector1">
            <a:avLst/>
          </a:prstGeom>
          <a:ln>
            <a:solidFill>
              <a:srgbClr val="EE2E2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75904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27C5C-35EB-A064-D1B9-92F906F45B0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3C7BECB-D460-EC11-D7F7-E9234F221549}"/>
              </a:ext>
            </a:extLst>
          </p:cNvPr>
          <p:cNvSpPr>
            <a:spLocks noGrp="1"/>
          </p:cNvSpPr>
          <p:nvPr>
            <p:ph type="title"/>
            <p:custDataLst>
              <p:tags r:id="rId1"/>
            </p:custDataLst>
          </p:nvPr>
        </p:nvSpPr>
        <p:spPr/>
        <p:txBody>
          <a:bodyPr>
            <a:normAutofit/>
          </a:bodyPr>
          <a:lstStyle/>
          <a:p>
            <a:r>
              <a:rPr lang="fr-CA" sz="3100" i="1" dirty="0">
                <a:solidFill>
                  <a:srgbClr val="0C2E3A"/>
                </a:solidFill>
              </a:rPr>
              <a:t>Évaluation continue des programmes</a:t>
            </a:r>
            <a:br>
              <a:rPr lang="fr-CA" sz="4000" b="1" dirty="0">
                <a:solidFill>
                  <a:srgbClr val="0C2E3A"/>
                </a:solidFill>
              </a:rPr>
            </a:br>
            <a:r>
              <a:rPr lang="fr-CA" sz="4000" b="1" dirty="0">
                <a:solidFill>
                  <a:srgbClr val="0C2E3A"/>
                </a:solidFill>
              </a:rPr>
              <a:t>Principes &amp; stratégies</a:t>
            </a:r>
          </a:p>
        </p:txBody>
      </p:sp>
      <p:grpSp>
        <p:nvGrpSpPr>
          <p:cNvPr id="62" name="Groupe 61">
            <a:extLst>
              <a:ext uri="{FF2B5EF4-FFF2-40B4-BE49-F238E27FC236}">
                <a16:creationId xmlns:a16="http://schemas.microsoft.com/office/drawing/2014/main" id="{9E2B2962-CB95-3E54-F02F-CDC7D9D1F241}"/>
              </a:ext>
            </a:extLst>
          </p:cNvPr>
          <p:cNvGrpSpPr/>
          <p:nvPr>
            <p:custDataLst>
              <p:tags r:id="rId2"/>
            </p:custDataLst>
          </p:nvPr>
        </p:nvGrpSpPr>
        <p:grpSpPr>
          <a:xfrm>
            <a:off x="614888" y="1600699"/>
            <a:ext cx="5488197" cy="1080000"/>
            <a:chOff x="614888" y="1600699"/>
            <a:chExt cx="5488197" cy="1080000"/>
          </a:xfrm>
        </p:grpSpPr>
        <p:sp>
          <p:nvSpPr>
            <p:cNvPr id="10" name="文本框 84">
              <a:extLst>
                <a:ext uri="{FF2B5EF4-FFF2-40B4-BE49-F238E27FC236}">
                  <a16:creationId xmlns:a16="http://schemas.microsoft.com/office/drawing/2014/main" id="{9D8D2F78-FDD4-DC5A-7F2B-C696A2FE1688}"/>
                </a:ext>
              </a:extLst>
            </p:cNvPr>
            <p:cNvSpPr txBox="1"/>
            <p:nvPr/>
          </p:nvSpPr>
          <p:spPr>
            <a:xfrm>
              <a:off x="1825057" y="1718404"/>
              <a:ext cx="4278028" cy="844590"/>
            </a:xfrm>
            <a:prstGeom prst="rect">
              <a:avLst/>
            </a:prstGeom>
            <a:noFill/>
          </p:spPr>
          <p:txBody>
            <a:bodyPr wrap="square" rtlCol="0">
              <a:spAutoFit/>
              <a:scene3d>
                <a:camera prst="orthographicFront"/>
                <a:lightRig rig="threePt" dir="t"/>
              </a:scene3d>
              <a:sp3d contourW="12700"/>
            </a:bodyPr>
            <a:lstStyle>
              <a:defPPr marR="0" lvl="0" algn="l" rtl="0">
                <a:lnSpc>
                  <a:spcPct val="100000"/>
                </a:lnSpc>
                <a:spcBef>
                  <a:spcPts val="0"/>
                </a:spcBef>
                <a:spcAft>
                  <a:spcPts val="0"/>
                </a:spcAft>
              </a:defPPr>
              <a:lvl1pPr algn="ctr">
                <a:lnSpc>
                  <a:spcPct val="94000"/>
                </a:lnSpc>
                <a:buClrTx/>
                <a:buSzTx/>
                <a:buFontTx/>
                <a:defRPr sz="2000" b="1">
                  <a:ln>
                    <a:noFill/>
                  </a:ln>
                  <a:solidFill>
                    <a:srgbClr val="0C2E3A"/>
                  </a:solidFill>
                  <a:effectLst/>
                  <a:uLnTx/>
                  <a:uFillTx/>
                  <a:latin typeface="Barlow Condensed Medium" panose="00000606000000000000" pitchFamily="2" charset="0"/>
                  <a:cs typeface="+mn-ea"/>
                </a:defRPr>
              </a:lvl1pPr>
            </a:lstStyle>
            <a:p>
              <a:pPr algn="l"/>
              <a:r>
                <a:rPr lang="fr-CA" sz="2600" noProof="0" dirty="0">
                  <a:sym typeface="+mn-lt"/>
                </a:rPr>
                <a:t>Respect des personnes &amp; protection des renseignements</a:t>
              </a:r>
            </a:p>
          </p:txBody>
        </p:sp>
        <p:pic>
          <p:nvPicPr>
            <p:cNvPr id="11" name="Image 10" descr="Une image contenant Graphique, clipart, conception&#10;&#10;Description générée automatiquement">
              <a:extLst>
                <a:ext uri="{FF2B5EF4-FFF2-40B4-BE49-F238E27FC236}">
                  <a16:creationId xmlns:a16="http://schemas.microsoft.com/office/drawing/2014/main" id="{84D557C8-F503-576E-E96D-B62568D6966A}"/>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14888" y="1600699"/>
              <a:ext cx="1080000" cy="1080000"/>
            </a:xfrm>
            <a:prstGeom prst="rect">
              <a:avLst/>
            </a:prstGeom>
          </p:spPr>
        </p:pic>
      </p:grpSp>
      <p:grpSp>
        <p:nvGrpSpPr>
          <p:cNvPr id="58" name="Groupe 57">
            <a:extLst>
              <a:ext uri="{FF2B5EF4-FFF2-40B4-BE49-F238E27FC236}">
                <a16:creationId xmlns:a16="http://schemas.microsoft.com/office/drawing/2014/main" id="{142BF38B-B43B-9AD6-94C7-C6B70CE080B9}"/>
              </a:ext>
            </a:extLst>
          </p:cNvPr>
          <p:cNvGrpSpPr/>
          <p:nvPr>
            <p:custDataLst>
              <p:tags r:id="rId3"/>
            </p:custDataLst>
          </p:nvPr>
        </p:nvGrpSpPr>
        <p:grpSpPr>
          <a:xfrm>
            <a:off x="7107471" y="1600699"/>
            <a:ext cx="4794111" cy="1080000"/>
            <a:chOff x="7107471" y="1600699"/>
            <a:chExt cx="4794111" cy="1080000"/>
          </a:xfrm>
        </p:grpSpPr>
        <p:sp>
          <p:nvSpPr>
            <p:cNvPr id="23" name="文本框 84">
              <a:extLst>
                <a:ext uri="{FF2B5EF4-FFF2-40B4-BE49-F238E27FC236}">
                  <a16:creationId xmlns:a16="http://schemas.microsoft.com/office/drawing/2014/main" id="{C7272EFE-3750-CE27-21E8-785491625B84}"/>
                </a:ext>
              </a:extLst>
            </p:cNvPr>
            <p:cNvSpPr txBox="1"/>
            <p:nvPr/>
          </p:nvSpPr>
          <p:spPr>
            <a:xfrm>
              <a:off x="8171661" y="1906468"/>
              <a:ext cx="3729921" cy="468462"/>
            </a:xfrm>
            <a:prstGeom prst="rect">
              <a:avLst/>
            </a:prstGeom>
            <a:noFill/>
          </p:spPr>
          <p:txBody>
            <a:bodyPr wrap="square" rtlCol="0">
              <a:spAutoFit/>
              <a:scene3d>
                <a:camera prst="orthographicFront"/>
                <a:lightRig rig="threePt" dir="t"/>
              </a:scene3d>
              <a:sp3d contourW="12700"/>
            </a:bodyPr>
            <a:lstStyle>
              <a:defPPr marR="0" lvl="0" algn="l" rtl="0">
                <a:lnSpc>
                  <a:spcPct val="100000"/>
                </a:lnSpc>
                <a:spcBef>
                  <a:spcPts val="0"/>
                </a:spcBef>
                <a:spcAft>
                  <a:spcPts val="0"/>
                </a:spcAft>
              </a:defPPr>
              <a:lvl1pPr algn="ctr">
                <a:lnSpc>
                  <a:spcPct val="94000"/>
                </a:lnSpc>
                <a:buClrTx/>
                <a:buSzTx/>
                <a:buFontTx/>
                <a:defRPr sz="2000" b="1">
                  <a:ln>
                    <a:noFill/>
                  </a:ln>
                  <a:solidFill>
                    <a:srgbClr val="0C2E3A"/>
                  </a:solidFill>
                  <a:effectLst/>
                  <a:uLnTx/>
                  <a:uFillTx/>
                  <a:latin typeface="Barlow Condensed Medium" panose="00000606000000000000" pitchFamily="2" charset="0"/>
                  <a:cs typeface="+mn-ea"/>
                </a:defRPr>
              </a:lvl1pPr>
            </a:lstStyle>
            <a:p>
              <a:pPr algn="l"/>
              <a:r>
                <a:rPr lang="en-US" altLang="zh-CN" sz="2600" dirty="0" err="1">
                  <a:solidFill>
                    <a:srgbClr val="049C9F"/>
                  </a:solidFill>
                  <a:sym typeface="+mn-lt"/>
                </a:rPr>
                <a:t>Accès</a:t>
              </a:r>
              <a:r>
                <a:rPr lang="en-US" altLang="zh-CN" sz="2600" dirty="0">
                  <a:solidFill>
                    <a:srgbClr val="049C9F"/>
                  </a:solidFill>
                  <a:sym typeface="+mn-lt"/>
                </a:rPr>
                <a:t> aux données </a:t>
              </a:r>
              <a:r>
                <a:rPr lang="en-US" altLang="zh-CN" sz="2600" dirty="0" err="1">
                  <a:solidFill>
                    <a:srgbClr val="049C9F"/>
                  </a:solidFill>
                  <a:sym typeface="+mn-lt"/>
                </a:rPr>
                <a:t>agrégées</a:t>
              </a:r>
              <a:endParaRPr lang="en-US" altLang="zh-CN" sz="2600" dirty="0">
                <a:solidFill>
                  <a:srgbClr val="049C9F"/>
                </a:solidFill>
                <a:sym typeface="+mn-lt"/>
              </a:endParaRPr>
            </a:p>
          </p:txBody>
        </p:sp>
        <p:pic>
          <p:nvPicPr>
            <p:cNvPr id="22" name="Graphique 21" descr="Graphique à barres avec un remplissage uni">
              <a:extLst>
                <a:ext uri="{FF2B5EF4-FFF2-40B4-BE49-F238E27FC236}">
                  <a16:creationId xmlns:a16="http://schemas.microsoft.com/office/drawing/2014/main" id="{4BEA18A0-2234-4306-23CB-0DF5850830A4}"/>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107471" y="1600699"/>
              <a:ext cx="1080000" cy="1080000"/>
            </a:xfrm>
            <a:prstGeom prst="rect">
              <a:avLst/>
            </a:prstGeom>
          </p:spPr>
        </p:pic>
      </p:grpSp>
      <p:sp>
        <p:nvSpPr>
          <p:cNvPr id="29" name="Flèche : droite 28">
            <a:extLst>
              <a:ext uri="{FF2B5EF4-FFF2-40B4-BE49-F238E27FC236}">
                <a16:creationId xmlns:a16="http://schemas.microsoft.com/office/drawing/2014/main" id="{E4EA2FEA-A5A3-B11E-12A7-B50A5EEA8803}"/>
              </a:ext>
            </a:extLst>
          </p:cNvPr>
          <p:cNvSpPr/>
          <p:nvPr>
            <p:custDataLst>
              <p:tags r:id="rId4"/>
            </p:custDataLst>
          </p:nvPr>
        </p:nvSpPr>
        <p:spPr>
          <a:xfrm>
            <a:off x="6312136" y="1793122"/>
            <a:ext cx="509410" cy="695154"/>
          </a:xfrm>
          <a:prstGeom prst="rightArrow">
            <a:avLst/>
          </a:prstGeom>
          <a:gradFill flip="none" rotWithShape="1">
            <a:gsLst>
              <a:gs pos="0">
                <a:srgbClr val="0C2E3A"/>
              </a:gs>
              <a:gs pos="100000">
                <a:srgbClr val="049C9F"/>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2600" dirty="0"/>
          </a:p>
        </p:txBody>
      </p:sp>
      <p:sp>
        <p:nvSpPr>
          <p:cNvPr id="37" name="ZoneTexte 36">
            <a:extLst>
              <a:ext uri="{FF2B5EF4-FFF2-40B4-BE49-F238E27FC236}">
                <a16:creationId xmlns:a16="http://schemas.microsoft.com/office/drawing/2014/main" id="{7E01F946-24F9-FFC6-D305-15CC2B434539}"/>
              </a:ext>
            </a:extLst>
          </p:cNvPr>
          <p:cNvSpPr txBox="1"/>
          <p:nvPr>
            <p:custDataLst>
              <p:tags r:id="rId5"/>
            </p:custDataLst>
          </p:nvPr>
        </p:nvSpPr>
        <p:spPr>
          <a:xfrm>
            <a:off x="1910121" y="6396335"/>
            <a:ext cx="5288121" cy="461665"/>
          </a:xfrm>
          <a:prstGeom prst="rect">
            <a:avLst/>
          </a:prstGeom>
          <a:noFill/>
        </p:spPr>
        <p:txBody>
          <a:bodyPr wrap="square">
            <a:spAutoFit/>
          </a:bodyPr>
          <a:lstStyle/>
          <a:p>
            <a:r>
              <a:rPr lang="fr-CA" sz="1200" b="0" i="1" dirty="0">
                <a:solidFill>
                  <a:srgbClr val="0C2E3A"/>
                </a:solidFill>
                <a:effectLst/>
              </a:rPr>
              <a:t>Annexe 4 Principes déontologiques relatifs à l’évaluation de programmes, Politique institutionnelle de gestion des programmes, Cégep de Lévis (2019).</a:t>
            </a:r>
            <a:endParaRPr lang="fr-CA" sz="1200" i="1" dirty="0">
              <a:solidFill>
                <a:srgbClr val="0C2E3A"/>
              </a:solidFill>
            </a:endParaRPr>
          </a:p>
        </p:txBody>
      </p:sp>
      <p:grpSp>
        <p:nvGrpSpPr>
          <p:cNvPr id="59" name="Groupe 58">
            <a:extLst>
              <a:ext uri="{FF2B5EF4-FFF2-40B4-BE49-F238E27FC236}">
                <a16:creationId xmlns:a16="http://schemas.microsoft.com/office/drawing/2014/main" id="{E0090E0B-DB73-EE9C-DA64-18843C84A1D8}"/>
              </a:ext>
            </a:extLst>
          </p:cNvPr>
          <p:cNvGrpSpPr/>
          <p:nvPr>
            <p:custDataLst>
              <p:tags r:id="rId6"/>
            </p:custDataLst>
          </p:nvPr>
        </p:nvGrpSpPr>
        <p:grpSpPr>
          <a:xfrm>
            <a:off x="7107471" y="2765608"/>
            <a:ext cx="4917951" cy="1080000"/>
            <a:chOff x="7107471" y="2765608"/>
            <a:chExt cx="4917951" cy="1080000"/>
          </a:xfrm>
        </p:grpSpPr>
        <p:sp>
          <p:nvSpPr>
            <p:cNvPr id="39" name="文本框 84">
              <a:extLst>
                <a:ext uri="{FF2B5EF4-FFF2-40B4-BE49-F238E27FC236}">
                  <a16:creationId xmlns:a16="http://schemas.microsoft.com/office/drawing/2014/main" id="{4CD9C525-FC90-A56E-6FF3-1231D871651E}"/>
                </a:ext>
              </a:extLst>
            </p:cNvPr>
            <p:cNvSpPr txBox="1"/>
            <p:nvPr/>
          </p:nvSpPr>
          <p:spPr>
            <a:xfrm>
              <a:off x="8171661" y="2883313"/>
              <a:ext cx="3853761" cy="844590"/>
            </a:xfrm>
            <a:prstGeom prst="rect">
              <a:avLst/>
            </a:prstGeom>
            <a:noFill/>
          </p:spPr>
          <p:txBody>
            <a:bodyPr wrap="square" rtlCol="0">
              <a:spAutoFit/>
              <a:scene3d>
                <a:camera prst="orthographicFront"/>
                <a:lightRig rig="threePt" dir="t"/>
              </a:scene3d>
              <a:sp3d contourW="12700"/>
            </a:bodyPr>
            <a:lstStyle>
              <a:defPPr marR="0" lvl="0" algn="l" rtl="0">
                <a:lnSpc>
                  <a:spcPct val="100000"/>
                </a:lnSpc>
                <a:spcBef>
                  <a:spcPts val="0"/>
                </a:spcBef>
                <a:spcAft>
                  <a:spcPts val="0"/>
                </a:spcAft>
              </a:defPPr>
              <a:lvl1pPr algn="ctr">
                <a:lnSpc>
                  <a:spcPct val="94000"/>
                </a:lnSpc>
                <a:buClrTx/>
                <a:buSzTx/>
                <a:buFontTx/>
                <a:defRPr sz="2000" b="1">
                  <a:ln>
                    <a:noFill/>
                  </a:ln>
                  <a:solidFill>
                    <a:srgbClr val="0C2E3A"/>
                  </a:solidFill>
                  <a:effectLst/>
                  <a:uLnTx/>
                  <a:uFillTx/>
                  <a:latin typeface="Barlow Condensed Medium" panose="00000606000000000000" pitchFamily="2" charset="0"/>
                  <a:cs typeface="+mn-ea"/>
                </a:defRPr>
              </a:lvl1pPr>
            </a:lstStyle>
            <a:p>
              <a:pPr algn="l"/>
              <a:r>
                <a:rPr lang="fr-CA" sz="2600" noProof="0" dirty="0">
                  <a:solidFill>
                    <a:srgbClr val="049C9F"/>
                  </a:solidFill>
                  <a:sym typeface="+mn-lt"/>
                </a:rPr>
                <a:t>Analyse et accompagnement par une personne neutre (CP)</a:t>
              </a:r>
            </a:p>
          </p:txBody>
        </p:sp>
        <p:pic>
          <p:nvPicPr>
            <p:cNvPr id="41" name="Image 40" descr="Une image contenant Graphique, Police, graphisme, conception&#10;&#10;Le contenu généré par l’IA peut être incorrect.">
              <a:extLst>
                <a:ext uri="{FF2B5EF4-FFF2-40B4-BE49-F238E27FC236}">
                  <a16:creationId xmlns:a16="http://schemas.microsoft.com/office/drawing/2014/main" id="{ACA88586-6EFD-F15E-70C8-AEA8B9F056E9}"/>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107471" y="2765608"/>
              <a:ext cx="1080000" cy="1080000"/>
            </a:xfrm>
            <a:prstGeom prst="rect">
              <a:avLst/>
            </a:prstGeom>
          </p:spPr>
        </p:pic>
      </p:grpSp>
      <p:grpSp>
        <p:nvGrpSpPr>
          <p:cNvPr id="63" name="Groupe 62">
            <a:extLst>
              <a:ext uri="{FF2B5EF4-FFF2-40B4-BE49-F238E27FC236}">
                <a16:creationId xmlns:a16="http://schemas.microsoft.com/office/drawing/2014/main" id="{ABB14C52-8E2D-403E-8028-DE233C40605B}"/>
              </a:ext>
            </a:extLst>
          </p:cNvPr>
          <p:cNvGrpSpPr/>
          <p:nvPr>
            <p:custDataLst>
              <p:tags r:id="rId7"/>
            </p:custDataLst>
          </p:nvPr>
        </p:nvGrpSpPr>
        <p:grpSpPr>
          <a:xfrm>
            <a:off x="614888" y="2765608"/>
            <a:ext cx="5143263" cy="1080000"/>
            <a:chOff x="614888" y="2765608"/>
            <a:chExt cx="5143263" cy="1080000"/>
          </a:xfrm>
        </p:grpSpPr>
        <p:sp>
          <p:nvSpPr>
            <p:cNvPr id="36" name="文本框 84">
              <a:extLst>
                <a:ext uri="{FF2B5EF4-FFF2-40B4-BE49-F238E27FC236}">
                  <a16:creationId xmlns:a16="http://schemas.microsoft.com/office/drawing/2014/main" id="{1C189776-374D-17EE-3A3B-1CB8A5F11566}"/>
                </a:ext>
              </a:extLst>
            </p:cNvPr>
            <p:cNvSpPr txBox="1"/>
            <p:nvPr/>
          </p:nvSpPr>
          <p:spPr>
            <a:xfrm>
              <a:off x="1825057" y="3071377"/>
              <a:ext cx="3933094" cy="468462"/>
            </a:xfrm>
            <a:prstGeom prst="rect">
              <a:avLst/>
            </a:prstGeom>
            <a:noFill/>
          </p:spPr>
          <p:txBody>
            <a:bodyPr wrap="square" rtlCol="0">
              <a:spAutoFit/>
              <a:scene3d>
                <a:camera prst="orthographicFront"/>
                <a:lightRig rig="threePt" dir="t"/>
              </a:scene3d>
              <a:sp3d contourW="12700"/>
            </a:bodyPr>
            <a:lstStyle>
              <a:defPPr marR="0" lvl="0" algn="l" rtl="0">
                <a:lnSpc>
                  <a:spcPct val="100000"/>
                </a:lnSpc>
                <a:spcBef>
                  <a:spcPts val="0"/>
                </a:spcBef>
                <a:spcAft>
                  <a:spcPts val="0"/>
                </a:spcAft>
              </a:defPPr>
              <a:lvl1pPr algn="ctr">
                <a:lnSpc>
                  <a:spcPct val="94000"/>
                </a:lnSpc>
                <a:buClrTx/>
                <a:buSzTx/>
                <a:buFontTx/>
                <a:defRPr sz="2000" b="1">
                  <a:ln>
                    <a:noFill/>
                  </a:ln>
                  <a:solidFill>
                    <a:srgbClr val="0C2E3A"/>
                  </a:solidFill>
                  <a:effectLst/>
                  <a:uLnTx/>
                  <a:uFillTx/>
                  <a:latin typeface="Barlow Condensed Medium" panose="00000606000000000000" pitchFamily="2" charset="0"/>
                  <a:cs typeface="+mn-ea"/>
                </a:defRPr>
              </a:lvl1pPr>
            </a:lstStyle>
            <a:p>
              <a:pPr algn="l"/>
              <a:r>
                <a:rPr lang="fr-CA" sz="2600" noProof="0" dirty="0">
                  <a:sym typeface="+mn-lt"/>
                </a:rPr>
                <a:t>Éviter les conflits d’intérêts</a:t>
              </a:r>
            </a:p>
          </p:txBody>
        </p:sp>
        <p:pic>
          <p:nvPicPr>
            <p:cNvPr id="43" name="Image 42" descr="Une image contenant Graphique, Police, graphisme, symbole&#10;&#10;Le contenu généré par l’IA peut être incorrect.">
              <a:extLst>
                <a:ext uri="{FF2B5EF4-FFF2-40B4-BE49-F238E27FC236}">
                  <a16:creationId xmlns:a16="http://schemas.microsoft.com/office/drawing/2014/main" id="{8061ECC8-B1DA-F67A-B6B1-53755D39E65F}"/>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14888" y="2765608"/>
              <a:ext cx="1080000" cy="1080000"/>
            </a:xfrm>
            <a:prstGeom prst="rect">
              <a:avLst/>
            </a:prstGeom>
          </p:spPr>
        </p:pic>
      </p:grpSp>
      <p:grpSp>
        <p:nvGrpSpPr>
          <p:cNvPr id="64" name="Groupe 63">
            <a:extLst>
              <a:ext uri="{FF2B5EF4-FFF2-40B4-BE49-F238E27FC236}">
                <a16:creationId xmlns:a16="http://schemas.microsoft.com/office/drawing/2014/main" id="{7CC16D61-47EC-CF53-9161-612B45603D24}"/>
              </a:ext>
            </a:extLst>
          </p:cNvPr>
          <p:cNvGrpSpPr/>
          <p:nvPr>
            <p:custDataLst>
              <p:tags r:id="rId8"/>
            </p:custDataLst>
          </p:nvPr>
        </p:nvGrpSpPr>
        <p:grpSpPr>
          <a:xfrm>
            <a:off x="614888" y="3961944"/>
            <a:ext cx="5600488" cy="1080000"/>
            <a:chOff x="614888" y="3961944"/>
            <a:chExt cx="5600488" cy="1080000"/>
          </a:xfrm>
        </p:grpSpPr>
        <p:sp>
          <p:nvSpPr>
            <p:cNvPr id="38" name="文本框 84">
              <a:extLst>
                <a:ext uri="{FF2B5EF4-FFF2-40B4-BE49-F238E27FC236}">
                  <a16:creationId xmlns:a16="http://schemas.microsoft.com/office/drawing/2014/main" id="{8800F6DA-6D45-332A-7271-12FC5C3BB34D}"/>
                </a:ext>
              </a:extLst>
            </p:cNvPr>
            <p:cNvSpPr txBox="1"/>
            <p:nvPr/>
          </p:nvSpPr>
          <p:spPr>
            <a:xfrm>
              <a:off x="1825057" y="4267713"/>
              <a:ext cx="4390319" cy="468462"/>
            </a:xfrm>
            <a:prstGeom prst="rect">
              <a:avLst/>
            </a:prstGeom>
            <a:noFill/>
          </p:spPr>
          <p:txBody>
            <a:bodyPr wrap="square" rtlCol="0">
              <a:spAutoFit/>
              <a:scene3d>
                <a:camera prst="orthographicFront"/>
                <a:lightRig rig="threePt" dir="t"/>
              </a:scene3d>
              <a:sp3d contourW="12700"/>
            </a:bodyPr>
            <a:lstStyle>
              <a:defPPr marR="0" lvl="0" algn="l" rtl="0">
                <a:lnSpc>
                  <a:spcPct val="100000"/>
                </a:lnSpc>
                <a:spcBef>
                  <a:spcPts val="0"/>
                </a:spcBef>
                <a:spcAft>
                  <a:spcPts val="0"/>
                </a:spcAft>
              </a:defPPr>
              <a:lvl1pPr algn="ctr">
                <a:lnSpc>
                  <a:spcPct val="94000"/>
                </a:lnSpc>
                <a:buClrTx/>
                <a:buSzTx/>
                <a:buFontTx/>
                <a:defRPr sz="2000" b="1">
                  <a:ln>
                    <a:noFill/>
                  </a:ln>
                  <a:solidFill>
                    <a:srgbClr val="0C2E3A"/>
                  </a:solidFill>
                  <a:effectLst/>
                  <a:uLnTx/>
                  <a:uFillTx/>
                  <a:latin typeface="Barlow Condensed Medium" panose="00000606000000000000" pitchFamily="2" charset="0"/>
                  <a:cs typeface="+mn-ea"/>
                </a:defRPr>
              </a:lvl1pPr>
            </a:lstStyle>
            <a:p>
              <a:pPr algn="l"/>
              <a:r>
                <a:rPr lang="fr-CA" sz="2600" noProof="0" dirty="0">
                  <a:sym typeface="+mn-lt"/>
                </a:rPr>
                <a:t>Utilisation concrète des résultats</a:t>
              </a:r>
            </a:p>
          </p:txBody>
        </p:sp>
        <p:pic>
          <p:nvPicPr>
            <p:cNvPr id="45" name="Image 44" descr="Une image contenant Graphique, graphisme, Police, symbole&#10;&#10;Le contenu généré par l’IA peut être incorrect.">
              <a:extLst>
                <a:ext uri="{FF2B5EF4-FFF2-40B4-BE49-F238E27FC236}">
                  <a16:creationId xmlns:a16="http://schemas.microsoft.com/office/drawing/2014/main" id="{62920178-C702-692C-D778-DA1ADD25D4CD}"/>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14888" y="3961944"/>
              <a:ext cx="1080000" cy="1080000"/>
            </a:xfrm>
            <a:prstGeom prst="rect">
              <a:avLst/>
            </a:prstGeom>
          </p:spPr>
        </p:pic>
      </p:grpSp>
      <p:grpSp>
        <p:nvGrpSpPr>
          <p:cNvPr id="65" name="Groupe 64">
            <a:extLst>
              <a:ext uri="{FF2B5EF4-FFF2-40B4-BE49-F238E27FC236}">
                <a16:creationId xmlns:a16="http://schemas.microsoft.com/office/drawing/2014/main" id="{ABE6AE37-E397-615E-BD41-9F6630BB30BD}"/>
              </a:ext>
            </a:extLst>
          </p:cNvPr>
          <p:cNvGrpSpPr/>
          <p:nvPr>
            <p:custDataLst>
              <p:tags r:id="rId9"/>
            </p:custDataLst>
          </p:nvPr>
        </p:nvGrpSpPr>
        <p:grpSpPr>
          <a:xfrm>
            <a:off x="614888" y="5086968"/>
            <a:ext cx="5707882" cy="1220719"/>
            <a:chOff x="614888" y="5086968"/>
            <a:chExt cx="5707882" cy="1220719"/>
          </a:xfrm>
        </p:grpSpPr>
        <p:sp>
          <p:nvSpPr>
            <p:cNvPr id="33" name="文本框 84">
              <a:extLst>
                <a:ext uri="{FF2B5EF4-FFF2-40B4-BE49-F238E27FC236}">
                  <a16:creationId xmlns:a16="http://schemas.microsoft.com/office/drawing/2014/main" id="{B7D68639-34ED-1685-8F88-539A620D5A19}"/>
                </a:ext>
              </a:extLst>
            </p:cNvPr>
            <p:cNvSpPr txBox="1"/>
            <p:nvPr/>
          </p:nvSpPr>
          <p:spPr>
            <a:xfrm>
              <a:off x="1825058" y="5086968"/>
              <a:ext cx="4497712" cy="1220719"/>
            </a:xfrm>
            <a:prstGeom prst="rect">
              <a:avLst/>
            </a:prstGeom>
            <a:noFill/>
          </p:spPr>
          <p:txBody>
            <a:bodyPr wrap="square" rtlCol="0">
              <a:spAutoFit/>
              <a:scene3d>
                <a:camera prst="orthographicFront"/>
                <a:lightRig rig="threePt" dir="t"/>
              </a:scene3d>
              <a:sp3d contourW="12700"/>
            </a:bodyPr>
            <a:lstStyle>
              <a:defPPr marR="0" lvl="0" algn="l" rtl="0">
                <a:lnSpc>
                  <a:spcPct val="100000"/>
                </a:lnSpc>
                <a:spcBef>
                  <a:spcPts val="0"/>
                </a:spcBef>
                <a:spcAft>
                  <a:spcPts val="0"/>
                </a:spcAft>
              </a:defPPr>
              <a:lvl1pPr algn="ctr">
                <a:lnSpc>
                  <a:spcPct val="94000"/>
                </a:lnSpc>
                <a:buClrTx/>
                <a:buSzTx/>
                <a:buFontTx/>
                <a:defRPr sz="2000" b="1">
                  <a:ln>
                    <a:noFill/>
                  </a:ln>
                  <a:solidFill>
                    <a:srgbClr val="0C2E3A"/>
                  </a:solidFill>
                  <a:effectLst/>
                  <a:uLnTx/>
                  <a:uFillTx/>
                  <a:latin typeface="Barlow Condensed Medium" panose="00000606000000000000" pitchFamily="2" charset="0"/>
                  <a:cs typeface="+mn-ea"/>
                </a:defRPr>
              </a:lvl1pPr>
            </a:lstStyle>
            <a:p>
              <a:pPr algn="l"/>
              <a:r>
                <a:rPr lang="fr-CA" sz="2600" noProof="0" dirty="0">
                  <a:sym typeface="+mn-lt"/>
                </a:rPr>
                <a:t>Évaluation doit porter sur un maximum d’aspects &amp; prendre en considération les différents groupes</a:t>
              </a:r>
            </a:p>
          </p:txBody>
        </p:sp>
        <p:pic>
          <p:nvPicPr>
            <p:cNvPr id="49" name="Image 48" descr="Une image contenant Graphique, capture d’écran, conception, Police&#10;&#10;Le contenu généré par l’IA peut être incorrect.">
              <a:extLst>
                <a:ext uri="{FF2B5EF4-FFF2-40B4-BE49-F238E27FC236}">
                  <a16:creationId xmlns:a16="http://schemas.microsoft.com/office/drawing/2014/main" id="{24205BE4-CB5D-A2DB-024F-21347C594903}"/>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14888" y="5157327"/>
              <a:ext cx="1080000" cy="1080000"/>
            </a:xfrm>
            <a:prstGeom prst="rect">
              <a:avLst/>
            </a:prstGeom>
          </p:spPr>
        </p:pic>
      </p:grpSp>
      <p:grpSp>
        <p:nvGrpSpPr>
          <p:cNvPr id="61" name="Groupe 60">
            <a:extLst>
              <a:ext uri="{FF2B5EF4-FFF2-40B4-BE49-F238E27FC236}">
                <a16:creationId xmlns:a16="http://schemas.microsoft.com/office/drawing/2014/main" id="{FDCF6325-7BDE-1B4B-E85C-14B15C9486D8}"/>
              </a:ext>
            </a:extLst>
          </p:cNvPr>
          <p:cNvGrpSpPr/>
          <p:nvPr>
            <p:custDataLst>
              <p:tags r:id="rId10"/>
            </p:custDataLst>
          </p:nvPr>
        </p:nvGrpSpPr>
        <p:grpSpPr>
          <a:xfrm>
            <a:off x="7107471" y="5157327"/>
            <a:ext cx="5027348" cy="1080000"/>
            <a:chOff x="7107471" y="5157327"/>
            <a:chExt cx="5027348" cy="1080000"/>
          </a:xfrm>
        </p:grpSpPr>
        <p:sp>
          <p:nvSpPr>
            <p:cNvPr id="13" name="文本框 84">
              <a:extLst>
                <a:ext uri="{FF2B5EF4-FFF2-40B4-BE49-F238E27FC236}">
                  <a16:creationId xmlns:a16="http://schemas.microsoft.com/office/drawing/2014/main" id="{67CC4338-CF1D-E161-CC44-96FE7C670151}"/>
                </a:ext>
              </a:extLst>
            </p:cNvPr>
            <p:cNvSpPr txBox="1"/>
            <p:nvPr/>
          </p:nvSpPr>
          <p:spPr>
            <a:xfrm>
              <a:off x="8171661" y="5463096"/>
              <a:ext cx="3963158" cy="468462"/>
            </a:xfrm>
            <a:prstGeom prst="rect">
              <a:avLst/>
            </a:prstGeom>
            <a:noFill/>
          </p:spPr>
          <p:txBody>
            <a:bodyPr wrap="square" rtlCol="0">
              <a:spAutoFit/>
              <a:scene3d>
                <a:camera prst="orthographicFront"/>
                <a:lightRig rig="threePt" dir="t"/>
              </a:scene3d>
              <a:sp3d contourW="12700"/>
            </a:bodyPr>
            <a:lstStyle>
              <a:defPPr marR="0" lvl="0" algn="l" rtl="0">
                <a:lnSpc>
                  <a:spcPct val="100000"/>
                </a:lnSpc>
                <a:spcBef>
                  <a:spcPts val="0"/>
                </a:spcBef>
                <a:spcAft>
                  <a:spcPts val="0"/>
                </a:spcAft>
              </a:defPPr>
              <a:lvl1pPr algn="ctr">
                <a:lnSpc>
                  <a:spcPct val="94000"/>
                </a:lnSpc>
                <a:buClrTx/>
                <a:buSzTx/>
                <a:buFontTx/>
                <a:defRPr sz="2000" b="1">
                  <a:ln>
                    <a:noFill/>
                  </a:ln>
                  <a:solidFill>
                    <a:srgbClr val="0C2E3A"/>
                  </a:solidFill>
                  <a:effectLst/>
                  <a:uLnTx/>
                  <a:uFillTx/>
                  <a:latin typeface="Barlow Condensed Medium" panose="00000606000000000000" pitchFamily="2" charset="0"/>
                  <a:cs typeface="+mn-ea"/>
                </a:defRPr>
              </a:lvl1pPr>
            </a:lstStyle>
            <a:p>
              <a:pPr algn="l"/>
              <a:r>
                <a:rPr lang="fr-CA" sz="2600" noProof="0">
                  <a:solidFill>
                    <a:srgbClr val="049C9F"/>
                  </a:solidFill>
                  <a:sym typeface="+mn-lt"/>
                </a:rPr>
                <a:t>Plusieurs sources de données</a:t>
              </a:r>
            </a:p>
          </p:txBody>
        </p:sp>
        <p:pic>
          <p:nvPicPr>
            <p:cNvPr id="51" name="Image 50" descr="Une image contenant capture d’écran, cercle, conception, illustration&#10;&#10;Le contenu généré par l’IA peut être incorrect.">
              <a:extLst>
                <a:ext uri="{FF2B5EF4-FFF2-40B4-BE49-F238E27FC236}">
                  <a16:creationId xmlns:a16="http://schemas.microsoft.com/office/drawing/2014/main" id="{1E3B88F3-6C2F-D09F-9833-0FF23B746044}"/>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107471" y="5157327"/>
              <a:ext cx="1080000" cy="1080000"/>
            </a:xfrm>
            <a:prstGeom prst="rect">
              <a:avLst/>
            </a:prstGeom>
          </p:spPr>
        </p:pic>
      </p:grpSp>
      <p:grpSp>
        <p:nvGrpSpPr>
          <p:cNvPr id="60" name="Groupe 59">
            <a:extLst>
              <a:ext uri="{FF2B5EF4-FFF2-40B4-BE49-F238E27FC236}">
                <a16:creationId xmlns:a16="http://schemas.microsoft.com/office/drawing/2014/main" id="{6F3B561D-06D8-DEF6-4A09-760509F07B6E}"/>
              </a:ext>
            </a:extLst>
          </p:cNvPr>
          <p:cNvGrpSpPr/>
          <p:nvPr>
            <p:custDataLst>
              <p:tags r:id="rId11"/>
            </p:custDataLst>
          </p:nvPr>
        </p:nvGrpSpPr>
        <p:grpSpPr>
          <a:xfrm>
            <a:off x="7161471" y="4015944"/>
            <a:ext cx="4973348" cy="972000"/>
            <a:chOff x="7161471" y="4015944"/>
            <a:chExt cx="4973348" cy="972000"/>
          </a:xfrm>
        </p:grpSpPr>
        <p:sp>
          <p:nvSpPr>
            <p:cNvPr id="52" name="文本框 84">
              <a:extLst>
                <a:ext uri="{FF2B5EF4-FFF2-40B4-BE49-F238E27FC236}">
                  <a16:creationId xmlns:a16="http://schemas.microsoft.com/office/drawing/2014/main" id="{B44F9FA7-E230-F306-C77E-A81BC281294F}"/>
                </a:ext>
              </a:extLst>
            </p:cNvPr>
            <p:cNvSpPr txBox="1"/>
            <p:nvPr/>
          </p:nvSpPr>
          <p:spPr>
            <a:xfrm>
              <a:off x="8171661" y="4079649"/>
              <a:ext cx="3963158" cy="844590"/>
            </a:xfrm>
            <a:prstGeom prst="rect">
              <a:avLst/>
            </a:prstGeom>
            <a:noFill/>
          </p:spPr>
          <p:txBody>
            <a:bodyPr wrap="square" rtlCol="0">
              <a:spAutoFit/>
              <a:scene3d>
                <a:camera prst="orthographicFront"/>
                <a:lightRig rig="threePt" dir="t"/>
              </a:scene3d>
              <a:sp3d contourW="12700"/>
            </a:bodyPr>
            <a:lstStyle>
              <a:defPPr marR="0" lvl="0" algn="l" rtl="0">
                <a:lnSpc>
                  <a:spcPct val="100000"/>
                </a:lnSpc>
                <a:spcBef>
                  <a:spcPts val="0"/>
                </a:spcBef>
                <a:spcAft>
                  <a:spcPts val="0"/>
                </a:spcAft>
              </a:defPPr>
              <a:lvl1pPr algn="ctr">
                <a:lnSpc>
                  <a:spcPct val="94000"/>
                </a:lnSpc>
                <a:buClrTx/>
                <a:buSzTx/>
                <a:buFontTx/>
                <a:defRPr sz="2000" b="1">
                  <a:ln>
                    <a:noFill/>
                  </a:ln>
                  <a:solidFill>
                    <a:srgbClr val="0C2E3A"/>
                  </a:solidFill>
                  <a:effectLst/>
                  <a:uLnTx/>
                  <a:uFillTx/>
                  <a:latin typeface="Barlow Condensed Medium" panose="00000606000000000000" pitchFamily="2" charset="0"/>
                  <a:cs typeface="+mn-ea"/>
                </a:defRPr>
              </a:lvl1pPr>
            </a:lstStyle>
            <a:p>
              <a:pPr algn="l"/>
              <a:r>
                <a:rPr lang="fr-CA" sz="2600" noProof="0" dirty="0">
                  <a:solidFill>
                    <a:srgbClr val="049C9F"/>
                  </a:solidFill>
                  <a:sym typeface="+mn-lt"/>
                </a:rPr>
                <a:t>Outils d’analyse &amp; démarche réflexive </a:t>
              </a:r>
            </a:p>
          </p:txBody>
        </p:sp>
        <p:pic>
          <p:nvPicPr>
            <p:cNvPr id="54" name="Image 53" descr="Une image contenant Graphique, capture d’écran, cercle, Police&#10;&#10;Le contenu généré par l’IA peut être incorrect.">
              <a:extLst>
                <a:ext uri="{FF2B5EF4-FFF2-40B4-BE49-F238E27FC236}">
                  <a16:creationId xmlns:a16="http://schemas.microsoft.com/office/drawing/2014/main" id="{460835C9-C2CF-AA27-1031-E49CAF76F098}"/>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161471" y="4015944"/>
              <a:ext cx="972000" cy="972000"/>
            </a:xfrm>
            <a:prstGeom prst="rect">
              <a:avLst/>
            </a:prstGeom>
          </p:spPr>
        </p:pic>
      </p:grpSp>
      <p:sp>
        <p:nvSpPr>
          <p:cNvPr id="55" name="Flèche : droite 54">
            <a:extLst>
              <a:ext uri="{FF2B5EF4-FFF2-40B4-BE49-F238E27FC236}">
                <a16:creationId xmlns:a16="http://schemas.microsoft.com/office/drawing/2014/main" id="{4B76D3D3-292A-9CE4-3043-F5C6D06071F7}"/>
              </a:ext>
            </a:extLst>
          </p:cNvPr>
          <p:cNvSpPr/>
          <p:nvPr>
            <p:custDataLst>
              <p:tags r:id="rId12"/>
            </p:custDataLst>
          </p:nvPr>
        </p:nvSpPr>
        <p:spPr>
          <a:xfrm>
            <a:off x="6312136" y="2958031"/>
            <a:ext cx="509410" cy="695154"/>
          </a:xfrm>
          <a:prstGeom prst="rightArrow">
            <a:avLst/>
          </a:prstGeom>
          <a:gradFill flip="none" rotWithShape="1">
            <a:gsLst>
              <a:gs pos="0">
                <a:srgbClr val="0C2E3A"/>
              </a:gs>
              <a:gs pos="100000">
                <a:srgbClr val="049C9F"/>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2600" dirty="0"/>
          </a:p>
        </p:txBody>
      </p:sp>
      <p:sp>
        <p:nvSpPr>
          <p:cNvPr id="56" name="Flèche : droite 55">
            <a:extLst>
              <a:ext uri="{FF2B5EF4-FFF2-40B4-BE49-F238E27FC236}">
                <a16:creationId xmlns:a16="http://schemas.microsoft.com/office/drawing/2014/main" id="{3D0679D4-1227-B7FD-641F-BF80BA544E62}"/>
              </a:ext>
            </a:extLst>
          </p:cNvPr>
          <p:cNvSpPr/>
          <p:nvPr>
            <p:custDataLst>
              <p:tags r:id="rId13"/>
            </p:custDataLst>
          </p:nvPr>
        </p:nvSpPr>
        <p:spPr>
          <a:xfrm>
            <a:off x="6312136" y="4154367"/>
            <a:ext cx="509410" cy="695154"/>
          </a:xfrm>
          <a:prstGeom prst="rightArrow">
            <a:avLst/>
          </a:prstGeom>
          <a:gradFill flip="none" rotWithShape="1">
            <a:gsLst>
              <a:gs pos="0">
                <a:srgbClr val="0C2E3A"/>
              </a:gs>
              <a:gs pos="100000">
                <a:srgbClr val="049C9F"/>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2600" dirty="0"/>
          </a:p>
        </p:txBody>
      </p:sp>
      <p:sp>
        <p:nvSpPr>
          <p:cNvPr id="57" name="Flèche : droite 56">
            <a:extLst>
              <a:ext uri="{FF2B5EF4-FFF2-40B4-BE49-F238E27FC236}">
                <a16:creationId xmlns:a16="http://schemas.microsoft.com/office/drawing/2014/main" id="{8A3789FF-DBE4-5F4F-5FFE-82E28E7AFB84}"/>
              </a:ext>
            </a:extLst>
          </p:cNvPr>
          <p:cNvSpPr/>
          <p:nvPr>
            <p:custDataLst>
              <p:tags r:id="rId14"/>
            </p:custDataLst>
          </p:nvPr>
        </p:nvSpPr>
        <p:spPr>
          <a:xfrm>
            <a:off x="6312136" y="5349750"/>
            <a:ext cx="509410" cy="695154"/>
          </a:xfrm>
          <a:prstGeom prst="rightArrow">
            <a:avLst/>
          </a:prstGeom>
          <a:gradFill flip="none" rotWithShape="1">
            <a:gsLst>
              <a:gs pos="0">
                <a:srgbClr val="0C2E3A"/>
              </a:gs>
              <a:gs pos="100000">
                <a:srgbClr val="049C9F"/>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2600" dirty="0"/>
          </a:p>
        </p:txBody>
      </p:sp>
    </p:spTree>
    <p:extLst>
      <p:ext uri="{BB962C8B-B14F-4D97-AF65-F5344CB8AC3E}">
        <p14:creationId xmlns:p14="http://schemas.microsoft.com/office/powerpoint/2010/main" val="418860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5"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80D99C7-E95C-0913-2EE2-0B404A0C1D9E}"/>
              </a:ext>
            </a:extLst>
          </p:cNvPr>
          <p:cNvSpPr>
            <a:spLocks noGrp="1"/>
          </p:cNvSpPr>
          <p:nvPr>
            <p:ph idx="1"/>
            <p:custDataLst>
              <p:tags r:id="rId1"/>
            </p:custDataLst>
          </p:nvPr>
        </p:nvSpPr>
        <p:spPr/>
        <p:txBody>
          <a:bodyPr/>
          <a:lstStyle/>
          <a:p>
            <a:r>
              <a:rPr lang="fr-CA" dirty="0"/>
              <a:t>Utiliser la présentation des données comme des espaces de réflexion. </a:t>
            </a:r>
          </a:p>
          <a:p>
            <a:r>
              <a:rPr lang="fr-CA" dirty="0"/>
              <a:t>Modéliser l’amélioration continue par la mise à jour des outils et démarche en fonction des commentaires des équipes (et CP).</a:t>
            </a:r>
          </a:p>
        </p:txBody>
      </p:sp>
      <p:sp>
        <p:nvSpPr>
          <p:cNvPr id="4" name="Espace réservé du numéro de diapositive 3">
            <a:extLst>
              <a:ext uri="{FF2B5EF4-FFF2-40B4-BE49-F238E27FC236}">
                <a16:creationId xmlns:a16="http://schemas.microsoft.com/office/drawing/2014/main" id="{D8D8CBE2-9352-3215-B950-5177C8E9DE4B}"/>
              </a:ext>
            </a:extLst>
          </p:cNvPr>
          <p:cNvSpPr>
            <a:spLocks noGrp="1"/>
          </p:cNvSpPr>
          <p:nvPr>
            <p:ph type="sldNum" sz="quarter" idx="12"/>
            <p:custDataLst>
              <p:tags r:id="rId2"/>
            </p:custDataLst>
          </p:nvPr>
        </p:nvSpPr>
        <p:spPr/>
        <p:txBody>
          <a:bodyPr/>
          <a:lstStyle/>
          <a:p>
            <a:fld id="{579E3F86-D861-4937-BA58-BC9177FBF19B}" type="slidenum">
              <a:rPr lang="fr-CA" smtClean="0"/>
              <a:t>6</a:t>
            </a:fld>
            <a:endParaRPr lang="fr-CA"/>
          </a:p>
        </p:txBody>
      </p:sp>
      <p:sp>
        <p:nvSpPr>
          <p:cNvPr id="5" name="Rectangle 1">
            <a:extLst>
              <a:ext uri="{FF2B5EF4-FFF2-40B4-BE49-F238E27FC236}">
                <a16:creationId xmlns:a16="http://schemas.microsoft.com/office/drawing/2014/main" id="{F655A725-BB7E-0CF3-F0DA-C3A398AE7ABA}"/>
              </a:ext>
            </a:extLst>
          </p:cNvPr>
          <p:cNvSpPr>
            <a:spLocks noGrp="1" noChangeArrowheads="1"/>
          </p:cNvSpPr>
          <p:nvPr>
            <p:ph type="title"/>
            <p:custDataLst>
              <p:tags r:id="rId3"/>
            </p:custDataLst>
          </p:nvPr>
        </p:nvSpPr>
        <p:spPr bwMode="auto">
          <a:xfrm>
            <a:off x="1491448" y="954779"/>
            <a:ext cx="9269081"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fontAlgn="base">
              <a:spcBef>
                <a:spcPts val="1000"/>
              </a:spcBef>
              <a:spcAft>
                <a:spcPct val="0"/>
              </a:spcAft>
              <a:buClrTx/>
              <a:buSzPct val="75000"/>
              <a:tabLst/>
            </a:pPr>
            <a:r>
              <a:rPr lang="fr-FR" altLang="fr-FR" sz="2800" dirty="0">
                <a:latin typeface="Cambria" panose="02040503050406030204" pitchFamily="18" charset="0"/>
                <a:ea typeface="Cambria" panose="02040503050406030204" pitchFamily="18" charset="0"/>
                <a:cs typeface="+mn-cs"/>
              </a:rPr>
              <a:t> </a:t>
            </a:r>
            <a:r>
              <a:rPr lang="fr-FR" altLang="fr-FR" sz="3200" dirty="0">
                <a:latin typeface="Cambria" panose="02040503050406030204" pitchFamily="18" charset="0"/>
                <a:ea typeface="Cambria" panose="02040503050406030204" pitchFamily="18" charset="0"/>
                <a:cs typeface="+mn-cs"/>
              </a:rPr>
              <a:t>Au-delà des résultats - utiliser le processus</a:t>
            </a:r>
          </a:p>
        </p:txBody>
      </p:sp>
    </p:spTree>
    <p:extLst>
      <p:ext uri="{BB962C8B-B14F-4D97-AF65-F5344CB8AC3E}">
        <p14:creationId xmlns:p14="http://schemas.microsoft.com/office/powerpoint/2010/main" val="2914386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CB06C2-2C2B-C642-9A18-71493303D82C}"/>
              </a:ext>
            </a:extLst>
          </p:cNvPr>
          <p:cNvSpPr>
            <a:spLocks noGrp="1"/>
          </p:cNvSpPr>
          <p:nvPr>
            <p:ph type="title"/>
            <p:custDataLst>
              <p:tags r:id="rId1"/>
            </p:custDataLst>
          </p:nvPr>
        </p:nvSpPr>
        <p:spPr/>
        <p:txBody>
          <a:bodyPr/>
          <a:lstStyle/>
          <a:p>
            <a:r>
              <a:rPr lang="fr-CA" dirty="0"/>
              <a:t>Résultats observés</a:t>
            </a:r>
          </a:p>
        </p:txBody>
      </p:sp>
      <p:sp>
        <p:nvSpPr>
          <p:cNvPr id="3" name="Espace réservé du contenu 2">
            <a:extLst>
              <a:ext uri="{FF2B5EF4-FFF2-40B4-BE49-F238E27FC236}">
                <a16:creationId xmlns:a16="http://schemas.microsoft.com/office/drawing/2014/main" id="{5FC4183C-6D04-79BE-6043-B984C5F9C86B}"/>
              </a:ext>
            </a:extLst>
          </p:cNvPr>
          <p:cNvSpPr>
            <a:spLocks noGrp="1"/>
          </p:cNvSpPr>
          <p:nvPr>
            <p:ph idx="1"/>
            <p:custDataLst>
              <p:tags r:id="rId2"/>
            </p:custDataLst>
          </p:nvPr>
        </p:nvSpPr>
        <p:spPr/>
        <p:txBody>
          <a:bodyPr/>
          <a:lstStyle/>
          <a:p>
            <a:r>
              <a:rPr lang="fr-CA" dirty="0"/>
              <a:t>Mobilisation des équipes de comités de programme et de gestionnaires : données probantes</a:t>
            </a:r>
          </a:p>
          <a:p>
            <a:r>
              <a:rPr lang="fr-CA" dirty="0"/>
              <a:t>Utilisation des données pour cibler les priorités d’actions dans les plans de travail des comités de programmes et des directions</a:t>
            </a:r>
          </a:p>
          <a:p>
            <a:r>
              <a:rPr lang="fr-CA" dirty="0"/>
              <a:t>Plan stratégique 2023-2028 : développer une culture de données probantes</a:t>
            </a:r>
          </a:p>
          <a:p>
            <a:pPr marL="0" indent="0">
              <a:buNone/>
            </a:pPr>
            <a:endParaRPr lang="fr-CA" dirty="0"/>
          </a:p>
          <a:p>
            <a:endParaRPr lang="fr-CA" dirty="0"/>
          </a:p>
        </p:txBody>
      </p:sp>
    </p:spTree>
    <p:extLst>
      <p:ext uri="{BB962C8B-B14F-4D97-AF65-F5344CB8AC3E}">
        <p14:creationId xmlns:p14="http://schemas.microsoft.com/office/powerpoint/2010/main" val="1527489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7C8D06-03C5-8EB0-9ED6-5E00CEDBED53}"/>
              </a:ext>
            </a:extLst>
          </p:cNvPr>
          <p:cNvSpPr>
            <a:spLocks noGrp="1"/>
          </p:cNvSpPr>
          <p:nvPr>
            <p:ph type="title"/>
            <p:custDataLst>
              <p:tags r:id="rId1"/>
            </p:custDataLst>
          </p:nvPr>
        </p:nvSpPr>
        <p:spPr/>
        <p:txBody>
          <a:bodyPr/>
          <a:lstStyle/>
          <a:p>
            <a:r>
              <a:rPr lang="fr-CA" dirty="0"/>
              <a:t>Facteurs de succès</a:t>
            </a:r>
          </a:p>
        </p:txBody>
      </p:sp>
      <p:sp>
        <p:nvSpPr>
          <p:cNvPr id="3" name="Espace réservé du contenu 2">
            <a:extLst>
              <a:ext uri="{FF2B5EF4-FFF2-40B4-BE49-F238E27FC236}">
                <a16:creationId xmlns:a16="http://schemas.microsoft.com/office/drawing/2014/main" id="{511C1039-B3B3-AC17-99E0-E6588978AABF}"/>
              </a:ext>
            </a:extLst>
          </p:cNvPr>
          <p:cNvSpPr>
            <a:spLocks noGrp="1"/>
          </p:cNvSpPr>
          <p:nvPr>
            <p:ph idx="1"/>
            <p:custDataLst>
              <p:tags r:id="rId2"/>
            </p:custDataLst>
          </p:nvPr>
        </p:nvSpPr>
        <p:spPr>
          <a:xfrm>
            <a:off x="838200" y="1405467"/>
            <a:ext cx="10515600" cy="4771496"/>
          </a:xfrm>
        </p:spPr>
        <p:txBody>
          <a:bodyPr>
            <a:normAutofit/>
          </a:bodyPr>
          <a:lstStyle/>
          <a:p>
            <a:r>
              <a:rPr lang="fr-CA" dirty="0"/>
              <a:t>Implication du milieu dans le processus : </a:t>
            </a:r>
          </a:p>
          <a:p>
            <a:pPr lvl="1"/>
            <a:r>
              <a:rPr lang="fr-CA" dirty="0"/>
              <a:t>rédaction des questionnaires, </a:t>
            </a:r>
          </a:p>
          <a:p>
            <a:pPr lvl="1"/>
            <a:r>
              <a:rPr lang="fr-CA" dirty="0"/>
              <a:t>adoption dans les instances des outils et de la démarche,</a:t>
            </a:r>
          </a:p>
          <a:p>
            <a:pPr lvl="1"/>
            <a:r>
              <a:rPr lang="fr-CA" dirty="0"/>
              <a:t>Amélioration continue des outils : suivi étroit des commentaires des utilisateurs</a:t>
            </a:r>
          </a:p>
          <a:p>
            <a:r>
              <a:rPr lang="fr-CA" dirty="0"/>
              <a:t>Littératie des données : </a:t>
            </a:r>
          </a:p>
          <a:p>
            <a:pPr lvl="1"/>
            <a:r>
              <a:rPr lang="fr-CA" dirty="0"/>
              <a:t>présentation des données de manière accessible aux  groupes ciblés,</a:t>
            </a:r>
          </a:p>
          <a:p>
            <a:pPr lvl="1"/>
            <a:r>
              <a:rPr lang="fr-CA" dirty="0"/>
              <a:t>vision claire de l’utilisation des données,</a:t>
            </a:r>
          </a:p>
          <a:p>
            <a:pPr lvl="1"/>
            <a:r>
              <a:rPr lang="fr-CA" dirty="0"/>
              <a:t>soutien organisationnel et professionnel : formation continue, mise à la disposition d’outils appropriés, créer des opportunités de collaboration et de partage de pratiques basées sur les données</a:t>
            </a:r>
          </a:p>
        </p:txBody>
      </p:sp>
    </p:spTree>
    <p:extLst>
      <p:ext uri="{BB962C8B-B14F-4D97-AF65-F5344CB8AC3E}">
        <p14:creationId xmlns:p14="http://schemas.microsoft.com/office/powerpoint/2010/main" val="848221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2613F6-F17C-0A63-DF49-929B97A34A2C}"/>
              </a:ext>
            </a:extLst>
          </p:cNvPr>
          <p:cNvSpPr>
            <a:spLocks noGrp="1"/>
          </p:cNvSpPr>
          <p:nvPr>
            <p:ph type="title"/>
            <p:custDataLst>
              <p:tags r:id="rId1"/>
            </p:custDataLst>
          </p:nvPr>
        </p:nvSpPr>
        <p:spPr/>
        <p:txBody>
          <a:bodyPr/>
          <a:lstStyle/>
          <a:p>
            <a:r>
              <a:rPr lang="fr-CA" dirty="0"/>
              <a:t>Facteurs de succès</a:t>
            </a:r>
          </a:p>
        </p:txBody>
      </p:sp>
      <p:sp>
        <p:nvSpPr>
          <p:cNvPr id="3" name="Espace réservé du contenu 2">
            <a:extLst>
              <a:ext uri="{FF2B5EF4-FFF2-40B4-BE49-F238E27FC236}">
                <a16:creationId xmlns:a16="http://schemas.microsoft.com/office/drawing/2014/main" id="{5F9D0DFC-9136-7726-04B6-95792EEF8894}"/>
              </a:ext>
            </a:extLst>
          </p:cNvPr>
          <p:cNvSpPr>
            <a:spLocks noGrp="1"/>
          </p:cNvSpPr>
          <p:nvPr>
            <p:ph idx="1"/>
            <p:custDataLst>
              <p:tags r:id="rId2"/>
            </p:custDataLst>
          </p:nvPr>
        </p:nvSpPr>
        <p:spPr/>
        <p:txBody>
          <a:bodyPr/>
          <a:lstStyle/>
          <a:p>
            <a:r>
              <a:rPr lang="fr-CA" dirty="0"/>
              <a:t>Utilisation éthique et responsable des données </a:t>
            </a:r>
          </a:p>
          <a:p>
            <a:r>
              <a:rPr lang="fr-CA" dirty="0"/>
              <a:t>Prévoir des espaces temps en équipe de CP pour l’amélioration continue de la démarche </a:t>
            </a:r>
          </a:p>
          <a:p>
            <a:r>
              <a:rPr lang="fr-CA" dirty="0"/>
              <a:t>Rôle de suivi étroit des gestionnaires auprès des équipes-programmes</a:t>
            </a:r>
          </a:p>
          <a:p>
            <a:endParaRPr lang="fr-CA" dirty="0"/>
          </a:p>
          <a:p>
            <a:pPr marL="0" indent="0">
              <a:buNone/>
            </a:pPr>
            <a:endParaRPr lang="fr-CA" dirty="0"/>
          </a:p>
        </p:txBody>
      </p:sp>
      <p:sp>
        <p:nvSpPr>
          <p:cNvPr id="4" name="Espace réservé du numéro de diapositive 3">
            <a:extLst>
              <a:ext uri="{FF2B5EF4-FFF2-40B4-BE49-F238E27FC236}">
                <a16:creationId xmlns:a16="http://schemas.microsoft.com/office/drawing/2014/main" id="{C745671F-0EAF-E67B-A8F7-1AB384B0C562}"/>
              </a:ext>
            </a:extLst>
          </p:cNvPr>
          <p:cNvSpPr>
            <a:spLocks noGrp="1"/>
          </p:cNvSpPr>
          <p:nvPr>
            <p:ph type="sldNum" sz="quarter" idx="12"/>
            <p:custDataLst>
              <p:tags r:id="rId3"/>
            </p:custDataLst>
          </p:nvPr>
        </p:nvSpPr>
        <p:spPr/>
        <p:txBody>
          <a:bodyPr/>
          <a:lstStyle/>
          <a:p>
            <a:fld id="{579E3F86-D861-4937-BA58-BC9177FBF19B}" type="slidenum">
              <a:rPr lang="fr-CA" smtClean="0"/>
              <a:t>9</a:t>
            </a:fld>
            <a:endParaRPr lang="fr-CA"/>
          </a:p>
        </p:txBody>
      </p:sp>
    </p:spTree>
    <p:extLst>
      <p:ext uri="{BB962C8B-B14F-4D97-AF65-F5344CB8AC3E}">
        <p14:creationId xmlns:p14="http://schemas.microsoft.com/office/powerpoint/2010/main" val="37862998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8"/>
</p:tagLst>
</file>

<file path=ppt/tags/tag11.xml><?xml version="1.0" encoding="utf-8"?>
<p:tagLst xmlns:a="http://schemas.openxmlformats.org/drawingml/2006/main" xmlns:r="http://schemas.openxmlformats.org/officeDocument/2006/relationships" xmlns:p="http://schemas.openxmlformats.org/presentationml/2006/main">
  <p:tag name="NUM" val="9"/>
</p:tagLst>
</file>

<file path=ppt/tags/tag12.xml><?xml version="1.0" encoding="utf-8"?>
<p:tagLst xmlns:a="http://schemas.openxmlformats.org/drawingml/2006/main" xmlns:r="http://schemas.openxmlformats.org/officeDocument/2006/relationships" xmlns:p="http://schemas.openxmlformats.org/presentationml/2006/main">
  <p:tag name="NUM" val="10"/>
</p:tagLst>
</file>

<file path=ppt/tags/tag13.xml><?xml version="1.0" encoding="utf-8"?>
<p:tagLst xmlns:a="http://schemas.openxmlformats.org/drawingml/2006/main" xmlns:r="http://schemas.openxmlformats.org/officeDocument/2006/relationships" xmlns:p="http://schemas.openxmlformats.org/presentationml/2006/main">
  <p:tag name="NUM" val="11"/>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5"/>
</p:tagLst>
</file>

<file path=ppt/tags/tag19.xml><?xml version="1.0" encoding="utf-8"?>
<p:tagLst xmlns:a="http://schemas.openxmlformats.org/drawingml/2006/main" xmlns:r="http://schemas.openxmlformats.org/officeDocument/2006/relationships" xmlns:p="http://schemas.openxmlformats.org/presentationml/2006/main">
  <p:tag name="NUM" val="6"/>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7"/>
</p:tagLst>
</file>

<file path=ppt/tags/tag21.xml><?xml version="1.0" encoding="utf-8"?>
<p:tagLst xmlns:a="http://schemas.openxmlformats.org/drawingml/2006/main" xmlns:r="http://schemas.openxmlformats.org/officeDocument/2006/relationships" xmlns:p="http://schemas.openxmlformats.org/presentationml/2006/main">
  <p:tag name="NUM" val="8"/>
</p:tagLst>
</file>

<file path=ppt/tags/tag22.xml><?xml version="1.0" encoding="utf-8"?>
<p:tagLst xmlns:a="http://schemas.openxmlformats.org/drawingml/2006/main" xmlns:r="http://schemas.openxmlformats.org/officeDocument/2006/relationships" xmlns:p="http://schemas.openxmlformats.org/presentationml/2006/main">
  <p:tag name="NUM" val="9"/>
</p:tagLst>
</file>

<file path=ppt/tags/tag23.xml><?xml version="1.0" encoding="utf-8"?>
<p:tagLst xmlns:a="http://schemas.openxmlformats.org/drawingml/2006/main" xmlns:r="http://schemas.openxmlformats.org/officeDocument/2006/relationships" xmlns:p="http://schemas.openxmlformats.org/presentationml/2006/main">
  <p:tag name="NUM" val="10"/>
</p:tagLst>
</file>

<file path=ppt/tags/tag24.xml><?xml version="1.0" encoding="utf-8"?>
<p:tagLst xmlns:a="http://schemas.openxmlformats.org/drawingml/2006/main" xmlns:r="http://schemas.openxmlformats.org/officeDocument/2006/relationships" xmlns:p="http://schemas.openxmlformats.org/presentationml/2006/main">
  <p:tag name="NUM" val="11"/>
</p:tagLst>
</file>

<file path=ppt/tags/tag25.xml><?xml version="1.0" encoding="utf-8"?>
<p:tagLst xmlns:a="http://schemas.openxmlformats.org/drawingml/2006/main" xmlns:r="http://schemas.openxmlformats.org/officeDocument/2006/relationships" xmlns:p="http://schemas.openxmlformats.org/presentationml/2006/main">
  <p:tag name="NUM" val="12"/>
</p:tagLst>
</file>

<file path=ppt/tags/tag26.xml><?xml version="1.0" encoding="utf-8"?>
<p:tagLst xmlns:a="http://schemas.openxmlformats.org/drawingml/2006/main" xmlns:r="http://schemas.openxmlformats.org/officeDocument/2006/relationships" xmlns:p="http://schemas.openxmlformats.org/presentationml/2006/main">
  <p:tag name="NUM" val="13"/>
</p:tagLst>
</file>

<file path=ppt/tags/tag27.xml><?xml version="1.0" encoding="utf-8"?>
<p:tagLst xmlns:a="http://schemas.openxmlformats.org/drawingml/2006/main" xmlns:r="http://schemas.openxmlformats.org/officeDocument/2006/relationships" xmlns:p="http://schemas.openxmlformats.org/presentationml/2006/main">
  <p:tag name="NUM" val="14"/>
</p:tagLst>
</file>

<file path=ppt/tags/tag28.xml><?xml version="1.0" encoding="utf-8"?>
<p:tagLst xmlns:a="http://schemas.openxmlformats.org/drawingml/2006/main" xmlns:r="http://schemas.openxmlformats.org/officeDocument/2006/relationships" xmlns:p="http://schemas.openxmlformats.org/presentationml/2006/main">
  <p:tag name="NUM" val="15"/>
</p:tagLst>
</file>

<file path=ppt/tags/tag29.xml><?xml version="1.0" encoding="utf-8"?>
<p:tagLst xmlns:a="http://schemas.openxmlformats.org/drawingml/2006/main" xmlns:r="http://schemas.openxmlformats.org/officeDocument/2006/relationships" xmlns:p="http://schemas.openxmlformats.org/presentationml/2006/main">
  <p:tag name="NUM" val="16"/>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17"/>
</p:tagLst>
</file>

<file path=ppt/tags/tag31.xml><?xml version="1.0" encoding="utf-8"?>
<p:tagLst xmlns:a="http://schemas.openxmlformats.org/drawingml/2006/main" xmlns:r="http://schemas.openxmlformats.org/officeDocument/2006/relationships" xmlns:p="http://schemas.openxmlformats.org/presentationml/2006/main">
  <p:tag name="NUM" val="18"/>
</p:tagLst>
</file>

<file path=ppt/tags/tag32.xml><?xml version="1.0" encoding="utf-8"?>
<p:tagLst xmlns:a="http://schemas.openxmlformats.org/drawingml/2006/main" xmlns:r="http://schemas.openxmlformats.org/officeDocument/2006/relationships" xmlns:p="http://schemas.openxmlformats.org/presentationml/2006/main">
  <p:tag name="NUM" val="19"/>
</p:tagLst>
</file>

<file path=ppt/tags/tag33.xml><?xml version="1.0" encoding="utf-8"?>
<p:tagLst xmlns:a="http://schemas.openxmlformats.org/drawingml/2006/main" xmlns:r="http://schemas.openxmlformats.org/officeDocument/2006/relationships" xmlns:p="http://schemas.openxmlformats.org/presentationml/2006/main">
  <p:tag name="NUM" val="20"/>
</p:tagLst>
</file>

<file path=ppt/tags/tag34.xml><?xml version="1.0" encoding="utf-8"?>
<p:tagLst xmlns:a="http://schemas.openxmlformats.org/drawingml/2006/main" xmlns:r="http://schemas.openxmlformats.org/officeDocument/2006/relationships" xmlns:p="http://schemas.openxmlformats.org/presentationml/2006/main">
  <p:tag name="NUM" val="21"/>
</p:tagLst>
</file>

<file path=ppt/tags/tag35.xml><?xml version="1.0" encoding="utf-8"?>
<p:tagLst xmlns:a="http://schemas.openxmlformats.org/drawingml/2006/main" xmlns:r="http://schemas.openxmlformats.org/officeDocument/2006/relationships" xmlns:p="http://schemas.openxmlformats.org/presentationml/2006/main">
  <p:tag name="NUM" val="22"/>
</p:tagLst>
</file>

<file path=ppt/tags/tag36.xml><?xml version="1.0" encoding="utf-8"?>
<p:tagLst xmlns:a="http://schemas.openxmlformats.org/drawingml/2006/main" xmlns:r="http://schemas.openxmlformats.org/officeDocument/2006/relationships" xmlns:p="http://schemas.openxmlformats.org/presentationml/2006/main">
  <p:tag name="NUM" val="23"/>
</p:tagLst>
</file>

<file path=ppt/tags/tag37.xml><?xml version="1.0" encoding="utf-8"?>
<p:tagLst xmlns:a="http://schemas.openxmlformats.org/drawingml/2006/main" xmlns:r="http://schemas.openxmlformats.org/officeDocument/2006/relationships" xmlns:p="http://schemas.openxmlformats.org/presentationml/2006/main">
  <p:tag name="NUM" val="24"/>
</p:tagLst>
</file>

<file path=ppt/tags/tag38.xml><?xml version="1.0" encoding="utf-8"?>
<p:tagLst xmlns:a="http://schemas.openxmlformats.org/drawingml/2006/main" xmlns:r="http://schemas.openxmlformats.org/officeDocument/2006/relationships" xmlns:p="http://schemas.openxmlformats.org/presentationml/2006/main">
  <p:tag name="NUM" val="25"/>
</p:tagLst>
</file>

<file path=ppt/tags/tag39.xml><?xml version="1.0" encoding="utf-8"?>
<p:tagLst xmlns:a="http://schemas.openxmlformats.org/drawingml/2006/main" xmlns:r="http://schemas.openxmlformats.org/officeDocument/2006/relationships" xmlns:p="http://schemas.openxmlformats.org/presentationml/2006/main">
  <p:tag name="NUM" val="26"/>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27"/>
</p:tagLst>
</file>

<file path=ppt/tags/tag41.xml><?xml version="1.0" encoding="utf-8"?>
<p:tagLst xmlns:a="http://schemas.openxmlformats.org/drawingml/2006/main" xmlns:r="http://schemas.openxmlformats.org/officeDocument/2006/relationships" xmlns:p="http://schemas.openxmlformats.org/presentationml/2006/main">
  <p:tag name="NUM" val="28"/>
</p:tagLst>
</file>

<file path=ppt/tags/tag42.xml><?xml version="1.0" encoding="utf-8"?>
<p:tagLst xmlns:a="http://schemas.openxmlformats.org/drawingml/2006/main" xmlns:r="http://schemas.openxmlformats.org/officeDocument/2006/relationships" xmlns:p="http://schemas.openxmlformats.org/presentationml/2006/main">
  <p:tag name="NUM" val="23"/>
</p:tagLst>
</file>

<file path=ppt/tags/tag43.xml><?xml version="1.0" encoding="utf-8"?>
<p:tagLst xmlns:a="http://schemas.openxmlformats.org/drawingml/2006/main" xmlns:r="http://schemas.openxmlformats.org/officeDocument/2006/relationships" xmlns:p="http://schemas.openxmlformats.org/presentationml/2006/main">
  <p:tag name="NUM" val="4"/>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48.xml><?xml version="1.0" encoding="utf-8"?>
<p:tagLst xmlns:a="http://schemas.openxmlformats.org/drawingml/2006/main" xmlns:r="http://schemas.openxmlformats.org/officeDocument/2006/relationships" xmlns:p="http://schemas.openxmlformats.org/presentationml/2006/main">
  <p:tag name="NUM" val="5"/>
</p:tagLst>
</file>

<file path=ppt/tags/tag49.xml><?xml version="1.0" encoding="utf-8"?>
<p:tagLst xmlns:a="http://schemas.openxmlformats.org/drawingml/2006/main" xmlns:r="http://schemas.openxmlformats.org/officeDocument/2006/relationships" xmlns:p="http://schemas.openxmlformats.org/presentationml/2006/main">
  <p:tag name="NUM" val="6"/>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4"/>
</p:tagLst>
</file>

<file path=ppt/tags/tag54.xml><?xml version="1.0" encoding="utf-8"?>
<p:tagLst xmlns:a="http://schemas.openxmlformats.org/drawingml/2006/main" xmlns:r="http://schemas.openxmlformats.org/officeDocument/2006/relationships" xmlns:p="http://schemas.openxmlformats.org/presentationml/2006/main">
  <p:tag name="NUM" val="5"/>
</p:tagLst>
</file>

<file path=ppt/tags/tag55.xml><?xml version="1.0" encoding="utf-8"?>
<p:tagLst xmlns:a="http://schemas.openxmlformats.org/drawingml/2006/main" xmlns:r="http://schemas.openxmlformats.org/officeDocument/2006/relationships" xmlns:p="http://schemas.openxmlformats.org/presentationml/2006/main">
  <p:tag name="NUM" val="6"/>
</p:tagLst>
</file>

<file path=ppt/tags/tag56.xml><?xml version="1.0" encoding="utf-8"?>
<p:tagLst xmlns:a="http://schemas.openxmlformats.org/drawingml/2006/main" xmlns:r="http://schemas.openxmlformats.org/officeDocument/2006/relationships" xmlns:p="http://schemas.openxmlformats.org/presentationml/2006/main">
  <p:tag name="NUM" val="7"/>
</p:tagLst>
</file>

<file path=ppt/tags/tag57.xml><?xml version="1.0" encoding="utf-8"?>
<p:tagLst xmlns:a="http://schemas.openxmlformats.org/drawingml/2006/main" xmlns:r="http://schemas.openxmlformats.org/officeDocument/2006/relationships" xmlns:p="http://schemas.openxmlformats.org/presentationml/2006/main">
  <p:tag name="NUM" val="8"/>
</p:tagLst>
</file>

<file path=ppt/tags/tag58.xml><?xml version="1.0" encoding="utf-8"?>
<p:tagLst xmlns:a="http://schemas.openxmlformats.org/drawingml/2006/main" xmlns:r="http://schemas.openxmlformats.org/officeDocument/2006/relationships" xmlns:p="http://schemas.openxmlformats.org/presentationml/2006/main">
  <p:tag name="NUM" val="9"/>
</p:tagLst>
</file>

<file path=ppt/tags/tag59.xml><?xml version="1.0" encoding="utf-8"?>
<p:tagLst xmlns:a="http://schemas.openxmlformats.org/drawingml/2006/main" xmlns:r="http://schemas.openxmlformats.org/officeDocument/2006/relationships" xmlns:p="http://schemas.openxmlformats.org/presentationml/2006/main">
  <p:tag name="NUM" val="10"/>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60.xml><?xml version="1.0" encoding="utf-8"?>
<p:tagLst xmlns:a="http://schemas.openxmlformats.org/drawingml/2006/main" xmlns:r="http://schemas.openxmlformats.org/officeDocument/2006/relationships" xmlns:p="http://schemas.openxmlformats.org/presentationml/2006/main">
  <p:tag name="NUM" val="11"/>
</p:tagLst>
</file>

<file path=ppt/tags/tag61.xml><?xml version="1.0" encoding="utf-8"?>
<p:tagLst xmlns:a="http://schemas.openxmlformats.org/drawingml/2006/main" xmlns:r="http://schemas.openxmlformats.org/officeDocument/2006/relationships" xmlns:p="http://schemas.openxmlformats.org/presentationml/2006/main">
  <p:tag name="NUM" val="12"/>
</p:tagLst>
</file>

<file path=ppt/tags/tag62.xml><?xml version="1.0" encoding="utf-8"?>
<p:tagLst xmlns:a="http://schemas.openxmlformats.org/drawingml/2006/main" xmlns:r="http://schemas.openxmlformats.org/officeDocument/2006/relationships" xmlns:p="http://schemas.openxmlformats.org/presentationml/2006/main">
  <p:tag name="NUM" val="13"/>
</p:tagLst>
</file>

<file path=ppt/tags/tag63.xml><?xml version="1.0" encoding="utf-8"?>
<p:tagLst xmlns:a="http://schemas.openxmlformats.org/drawingml/2006/main" xmlns:r="http://schemas.openxmlformats.org/officeDocument/2006/relationships" xmlns:p="http://schemas.openxmlformats.org/presentationml/2006/main">
  <p:tag name="NUM" val="14"/>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5"/>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6"/>
</p:tagLst>
</file>

<file path=ppt/tags/tag9.xml><?xml version="1.0" encoding="utf-8"?>
<p:tagLst xmlns:a="http://schemas.openxmlformats.org/drawingml/2006/main" xmlns:r="http://schemas.openxmlformats.org/officeDocument/2006/relationships" xmlns:p="http://schemas.openxmlformats.org/presentationml/2006/main">
  <p:tag name="NUM" val="7"/>
</p:tagLst>
</file>

<file path=ppt/theme/theme1.xml><?xml version="1.0" encoding="utf-8"?>
<a:theme xmlns:a="http://schemas.openxmlformats.org/drawingml/2006/main" name="Thème PPT CL 202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ème PPT CL 2021" id="{4BB91C22-31FE-4002-B0BB-B8BE3D9851CB}" vid="{165BCD13-BF2C-4171-88C0-0E2D22D7681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2b975d6d-5d3c-466c-a842-98958c9c37ac}" enabled="0" method="" siteId="{2b975d6d-5d3c-466c-a842-98958c9c37ac}" removed="1"/>
</clbl:labelList>
</file>

<file path=docProps/app.xml><?xml version="1.0" encoding="utf-8"?>
<Properties xmlns="http://schemas.openxmlformats.org/officeDocument/2006/extended-properties" xmlns:vt="http://schemas.openxmlformats.org/officeDocument/2006/docPropsVTypes">
  <Template>Thème PPT CL 2021</Template>
  <TotalTime>748</TotalTime>
  <Words>1752</Words>
  <Application>Microsoft Office PowerPoint</Application>
  <PresentationFormat>Grand écran</PresentationFormat>
  <Paragraphs>169</Paragraphs>
  <Slides>10</Slides>
  <Notes>10</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10</vt:i4>
      </vt:variant>
    </vt:vector>
  </HeadingPairs>
  <TitlesOfParts>
    <vt:vector size="22" baseType="lpstr">
      <vt:lpstr>DengXian</vt:lpstr>
      <vt:lpstr>Agency FB</vt:lpstr>
      <vt:lpstr>Aptos</vt:lpstr>
      <vt:lpstr>Arial</vt:lpstr>
      <vt:lpstr>Barlow Condensed Medium</vt:lpstr>
      <vt:lpstr>Britannic Bold</vt:lpstr>
      <vt:lpstr>Calibri</vt:lpstr>
      <vt:lpstr>Calibri Light</vt:lpstr>
      <vt:lpstr>Cambria</vt:lpstr>
      <vt:lpstr>Courier New</vt:lpstr>
      <vt:lpstr>Wingdings</vt:lpstr>
      <vt:lpstr>Thème PPT CL 2021</vt:lpstr>
      <vt:lpstr>Le rôle déterminant des gestionnaires dans l'utilisation des données en milieu collégial</vt:lpstr>
      <vt:lpstr>Historique &amp; contexte</vt:lpstr>
      <vt:lpstr>Présentation PowerPoint</vt:lpstr>
      <vt:lpstr>Présentation PowerPoint</vt:lpstr>
      <vt:lpstr>Évaluation continue des programmes Principes &amp; stratégies</vt:lpstr>
      <vt:lpstr> Au-delà des résultats - utiliser le processus</vt:lpstr>
      <vt:lpstr>Résultats observés</vt:lpstr>
      <vt:lpstr>Facteurs de succès</vt:lpstr>
      <vt:lpstr>Facteurs de succès</vt:lpstr>
      <vt:lpstr>Pistes pour les autres établissements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Diane Rousseau</dc:creator>
  <cp:lastModifiedBy>Caroline Boucher</cp:lastModifiedBy>
  <cp:revision>2</cp:revision>
  <cp:lastPrinted>2023-03-31T13:01:06Z</cp:lastPrinted>
  <dcterms:created xsi:type="dcterms:W3CDTF">2021-08-19T18:44:24Z</dcterms:created>
  <dcterms:modified xsi:type="dcterms:W3CDTF">2025-05-09T15:35:43Z</dcterms:modified>
</cp:coreProperties>
</file>